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Nixie One"/>
      <p:regular r:id="rId23"/>
    </p:embeddedFont>
    <p:embeddedFont>
      <p:font typeface="Lato"/>
      <p:regular r:id="rId24"/>
      <p:bold r:id="rId25"/>
      <p:italic r:id="rId26"/>
      <p:boldItalic r:id="rId27"/>
    </p:embeddedFont>
    <p:embeddedFont>
      <p:font typeface="Helvetica Neue"/>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Lato-regular.fntdata"/><Relationship Id="rId23" Type="http://schemas.openxmlformats.org/officeDocument/2006/relationships/font" Target="fonts/NixieOne-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HelveticaNeue-regular.fntdata"/><Relationship Id="rId27" Type="http://schemas.openxmlformats.org/officeDocument/2006/relationships/font" Target="fonts/Lato-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HelveticaNeue-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HelveticaNeue-boldItalic.fntdata"/><Relationship Id="rId30" Type="http://schemas.openxmlformats.org/officeDocument/2006/relationships/font" Target="fonts/HelveticaNeue-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png>
</file>

<file path=ppt/media/image2.png>
</file>

<file path=ppt/media/image3.png>
</file>

<file path=ppt/media/image4.png>
</file>

<file path=ppt/media/image5.gif>
</file>

<file path=ppt/media/image6.gi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5f391192_04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35f391192_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200">
                <a:solidFill>
                  <a:srgbClr val="BDC1C6"/>
                </a:solidFill>
                <a:highlight>
                  <a:srgbClr val="202124"/>
                </a:highlight>
              </a:rPr>
              <a:t>Ultrasonic sensors work by </a:t>
            </a:r>
            <a:r>
              <a:rPr b="1" lang="en" sz="1200">
                <a:solidFill>
                  <a:srgbClr val="BDC1C6"/>
                </a:solidFill>
                <a:highlight>
                  <a:srgbClr val="202124"/>
                </a:highlight>
              </a:rPr>
              <a:t>sending out a sound wave at a frequency above the range of human hearing</a:t>
            </a:r>
            <a:r>
              <a:rPr lang="en" sz="1200">
                <a:solidFill>
                  <a:srgbClr val="BDC1C6"/>
                </a:solidFill>
                <a:highlight>
                  <a:srgbClr val="202124"/>
                </a:highlight>
              </a:rPr>
              <a:t>. It sends an ultrasonic pulse out at 40kHz which travels through the air and if there is an obstacle or object, it will bounce back to the sensor.</a:t>
            </a:r>
            <a:endParaRPr sz="1200">
              <a:solidFill>
                <a:srgbClr val="BDC1C6"/>
              </a:solidFill>
              <a:highlight>
                <a:srgbClr val="202124"/>
              </a:highlight>
            </a:endParaRPr>
          </a:p>
          <a:p>
            <a:pPr indent="0" lvl="0" marL="457200" rtl="0" algn="l">
              <a:spcBef>
                <a:spcPts val="0"/>
              </a:spcBef>
              <a:spcAft>
                <a:spcPts val="0"/>
              </a:spcAft>
              <a:buNone/>
            </a:pPr>
            <a:r>
              <a:rPr lang="en" sz="1200">
                <a:solidFill>
                  <a:srgbClr val="BDC1C6"/>
                </a:solidFill>
                <a:highlight>
                  <a:srgbClr val="202124"/>
                </a:highlight>
              </a:rPr>
              <a:t>They  are used primarily as proximity sensors.The reason for using them is that they are sometimes used as </a:t>
            </a:r>
            <a:r>
              <a:rPr b="1" lang="en" sz="1200">
                <a:solidFill>
                  <a:srgbClr val="BDC1C6"/>
                </a:solidFill>
                <a:highlight>
                  <a:srgbClr val="202124"/>
                </a:highlight>
              </a:rPr>
              <a:t>level sensors to detect, monitor, and regulate liquid levels in closed containers.  tHat is essentially wat we were aiming for for our device where it can determine how filled a trash can is</a:t>
            </a:r>
            <a:endParaRPr sz="1200">
              <a:solidFill>
                <a:srgbClr val="BDC1C6"/>
              </a:solidFill>
              <a:highlight>
                <a:srgbClr val="202124"/>
              </a:highlight>
            </a:endParaRPr>
          </a:p>
          <a:p>
            <a:pPr indent="-317500" lvl="0" marL="457200" rtl="0" algn="l">
              <a:spcBef>
                <a:spcPts val="0"/>
              </a:spcBef>
              <a:spcAft>
                <a:spcPts val="0"/>
              </a:spcAft>
              <a:buSzPts val="1400"/>
              <a:buChar char="-"/>
            </a:pPr>
            <a:r>
              <a:rPr lang="en"/>
              <a:t>NodeMCU Wifi-Module is the base controller. Connects to both the sensors and the online broker. We use it mostly to temporarily store the ultrasonic sensor values before publishing it to the broker</a:t>
            </a:r>
            <a:endParaRPr/>
          </a:p>
          <a:p>
            <a:pPr indent="-317500" lvl="0" marL="457200" rtl="0" algn="l">
              <a:spcBef>
                <a:spcPts val="0"/>
              </a:spcBef>
              <a:spcAft>
                <a:spcPts val="0"/>
              </a:spcAft>
              <a:buSzPts val="1400"/>
              <a:buChar char="-"/>
            </a:pPr>
            <a:r>
              <a:rPr lang="en"/>
              <a:t>We used NodeMCU mostly because we had experience using it, same with the ultrasonic sensor</a:t>
            </a:r>
            <a:endParaRPr/>
          </a:p>
          <a:p>
            <a:pPr indent="-317500" lvl="0" marL="457200" rtl="0" algn="l">
              <a:spcBef>
                <a:spcPts val="0"/>
              </a:spcBef>
              <a:spcAft>
                <a:spcPts val="0"/>
              </a:spcAft>
              <a:buSzPts val="1400"/>
              <a:buChar char="-"/>
            </a:pPr>
            <a:r>
              <a:rPr lang="en">
                <a:solidFill>
                  <a:schemeClr val="dk1"/>
                </a:solidFill>
              </a:rPr>
              <a:t>Only the Real time clock (RTC) consumes power during the deep sleep mode and everything else is powered off. The ESP8266 has a built-in timer (RTC). Through the crystal oscillator in the module, the RTC keeps track of time</a:t>
            </a:r>
            <a:endParaRPr>
              <a:solidFill>
                <a:schemeClr val="dk1"/>
              </a:solidFill>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05d82630cb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05d82630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Shows the power usage </a:t>
            </a:r>
            <a:r>
              <a:rPr lang="en"/>
              <a:t>between</a:t>
            </a:r>
            <a:r>
              <a:rPr lang="en"/>
              <a:t> </a:t>
            </a:r>
            <a:r>
              <a:rPr lang="en"/>
              <a:t>the</a:t>
            </a:r>
            <a:r>
              <a:rPr lang="en"/>
              <a:t> 3 different sleep modes with the Real Time Clock</a:t>
            </a:r>
            <a:endParaRPr/>
          </a:p>
          <a:p>
            <a:pPr indent="0" lvl="0" marL="457200" rtl="0" algn="l">
              <a:spcBef>
                <a:spcPts val="0"/>
              </a:spcBef>
              <a:spcAft>
                <a:spcPts val="0"/>
              </a:spcAft>
              <a:buNone/>
            </a:pPr>
            <a:r>
              <a:rPr lang="en"/>
              <a:t>Uses 18650 batteries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105bfb02366_0_8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105bfb02366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Couldn’t connect Django to MQTT broker (tried using paho MQTT but we were unable to map out to our application, so we could get the data but were unable to tie it in to our application)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were using websockets and we ran into some issues when our NODEMCU burnt out so we got another nodemcu which then burned out the second time as well along with our sensor</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How we were gonna use the websockets: When we get data from our backend it’s saved to a database and then we use a websocket to display that data to a user (essentially cuts out the middleman (Django))</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Amin: We werent able to do live demo but we have screenshots of working code</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05bfb02366_0_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05bfb02366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05bfb02366_0_7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105bfb02366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05bfb02366_0_7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05bfb02366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105bfb02366_0_9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105bfb02366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Lato"/>
                <a:ea typeface="Lato"/>
                <a:cs typeface="Lato"/>
                <a:sym typeface="Lato"/>
              </a:rPr>
              <a:t>WHat is iotrash. Our device is the solution to overflowing </a:t>
            </a:r>
            <a:r>
              <a:rPr lang="en" sz="1600">
                <a:solidFill>
                  <a:schemeClr val="dk1"/>
                </a:solidFill>
                <a:latin typeface="Lato"/>
                <a:ea typeface="Lato"/>
                <a:cs typeface="Lato"/>
                <a:sym typeface="Lato"/>
              </a:rPr>
              <a:t>trash cans </a:t>
            </a:r>
            <a:endParaRPr sz="1600">
              <a:solidFill>
                <a:schemeClr val="dk1"/>
              </a:solidFill>
              <a:latin typeface="Lato"/>
              <a:ea typeface="Lato"/>
              <a:cs typeface="Lato"/>
              <a:sym typeface="Lato"/>
            </a:endParaRPr>
          </a:p>
          <a:p>
            <a:pPr indent="0" lvl="0" marL="0" rtl="0" algn="l">
              <a:lnSpc>
                <a:spcPct val="115000"/>
              </a:lnSpc>
              <a:spcBef>
                <a:spcPts val="1200"/>
              </a:spcBef>
              <a:spcAft>
                <a:spcPts val="0"/>
              </a:spcAft>
              <a:buNone/>
            </a:pPr>
            <a:r>
              <a:rPr lang="en" sz="1600">
                <a:solidFill>
                  <a:schemeClr val="dk1"/>
                </a:solidFill>
                <a:latin typeface="Lato"/>
                <a:ea typeface="Lato"/>
                <a:cs typeface="Lato"/>
                <a:sym typeface="Lato"/>
              </a:rPr>
              <a:t>It measures the capacity of a trash can as it’s being filled up</a:t>
            </a:r>
            <a:endParaRPr sz="1600">
              <a:solidFill>
                <a:schemeClr val="dk1"/>
              </a:solidFill>
              <a:latin typeface="Lato"/>
              <a:ea typeface="Lato"/>
              <a:cs typeface="Lato"/>
              <a:sym typeface="Lato"/>
            </a:endParaRPr>
          </a:p>
          <a:p>
            <a:pPr indent="0" lvl="0" marL="0" rtl="0" algn="l">
              <a:lnSpc>
                <a:spcPct val="115000"/>
              </a:lnSpc>
              <a:spcBef>
                <a:spcPts val="1200"/>
              </a:spcBef>
              <a:spcAft>
                <a:spcPts val="0"/>
              </a:spcAft>
              <a:buNone/>
            </a:pPr>
            <a:r>
              <a:rPr lang="en" sz="1600">
                <a:solidFill>
                  <a:schemeClr val="dk1"/>
                </a:solidFill>
                <a:latin typeface="Lato"/>
                <a:ea typeface="Lato"/>
                <a:cs typeface="Lato"/>
                <a:sym typeface="Lato"/>
              </a:rPr>
              <a:t>THIS DEVICE CAN BE AN ESSENTIAL TO PUBLIC PLACES AS IT can measure public trash cans regularly for sanitary reasons</a:t>
            </a:r>
            <a:endParaRPr sz="1600">
              <a:solidFill>
                <a:schemeClr val="dk1"/>
              </a:solidFill>
              <a:latin typeface="Lato"/>
              <a:ea typeface="Lato"/>
              <a:cs typeface="Lato"/>
              <a:sym typeface="Lato"/>
            </a:endParaRPr>
          </a:p>
          <a:p>
            <a:pPr indent="0" lvl="0" marL="0" rtl="0" algn="l">
              <a:lnSpc>
                <a:spcPct val="115000"/>
              </a:lnSpc>
              <a:spcBef>
                <a:spcPts val="1200"/>
              </a:spcBef>
              <a:spcAft>
                <a:spcPts val="1200"/>
              </a:spcAft>
              <a:buNone/>
            </a:pPr>
            <a:r>
              <a:t/>
            </a:r>
            <a:endParaRPr sz="1600">
              <a:solidFill>
                <a:schemeClr val="dk1"/>
              </a:solidFill>
              <a:latin typeface="Lato"/>
              <a:ea typeface="Lato"/>
              <a:cs typeface="Lato"/>
              <a:sym typeface="La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05bfb02366_0_4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05bfb0236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Looking at the workflow you can see that our model follows an automatic mode which detects your trash can capacity at intervals and notifies you accordingly and manual mode which essentially lets the user check the capacity of the trash with the help of the app</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c89b53d510_0_7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c89b53d510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05bfb02366_0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05bfb0236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Our project fall under the category of a level-1 IoT system. This means that we have a single sensor and device which senses and stores data and hosts the application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chose a level-1 IoT system because our device is relatively low-cost and low-complexity. The data which we store and analyze is not too big and the analysis requirements are not computationally intensive.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05bfb02366_0_1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05bfb0236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Application is connected to the sensor and computing device (which is our NodeMCU microcontroller) </a:t>
            </a:r>
            <a:endParaRPr>
              <a:solidFill>
                <a:schemeClr val="dk1"/>
              </a:solidFill>
              <a:latin typeface="Times New Roman"/>
              <a:ea typeface="Times New Roman"/>
              <a:cs typeface="Times New Roman"/>
              <a:sym typeface="Times New Roman"/>
            </a:endParaRPr>
          </a:p>
          <a:p>
            <a:pPr indent="-298450" lvl="0" marL="457200" rtl="0" algn="l">
              <a:lnSpc>
                <a:spcPct val="115000"/>
              </a:lnSpc>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Resources map to the communication APIs and protocol</a:t>
            </a:r>
            <a:endParaRPr>
              <a:solidFill>
                <a:schemeClr val="dk1"/>
              </a:solidFill>
              <a:latin typeface="Times New Roman"/>
              <a:ea typeface="Times New Roman"/>
              <a:cs typeface="Times New Roman"/>
              <a:sym typeface="Times New Roman"/>
            </a:endParaRPr>
          </a:p>
          <a:p>
            <a:pPr indent="-298450" lvl="0" marL="457200" rtl="0" algn="l">
              <a:lnSpc>
                <a:spcPct val="115000"/>
              </a:lnSpc>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Database maps to sqlite </a:t>
            </a:r>
            <a:r>
              <a:rPr lang="en">
                <a:solidFill>
                  <a:schemeClr val="dk1"/>
                </a:solidFill>
                <a:latin typeface="Times New Roman"/>
                <a:ea typeface="Times New Roman"/>
                <a:cs typeface="Times New Roman"/>
                <a:sym typeface="Times New Roman"/>
              </a:rPr>
              <a:t>management</a:t>
            </a:r>
            <a:r>
              <a:rPr lang="en">
                <a:solidFill>
                  <a:schemeClr val="dk1"/>
                </a:solidFill>
                <a:latin typeface="Times New Roman"/>
                <a:ea typeface="Times New Roman"/>
                <a:cs typeface="Times New Roman"/>
                <a:sym typeface="Times New Roman"/>
              </a:rPr>
              <a:t> system and Database Security</a:t>
            </a:r>
            <a:endParaRPr>
              <a:solidFill>
                <a:schemeClr val="dk1"/>
              </a:solidFill>
              <a:latin typeface="Times New Roman"/>
              <a:ea typeface="Times New Roman"/>
              <a:cs typeface="Times New Roman"/>
              <a:sym typeface="Times New Roman"/>
            </a:endParaRPr>
          </a:p>
          <a:p>
            <a:pPr indent="-298450" lvl="0" marL="457200" rtl="0" algn="l">
              <a:lnSpc>
                <a:spcPct val="115000"/>
              </a:lnSpc>
              <a:spcBef>
                <a:spcPts val="0"/>
              </a:spcBef>
              <a:spcAft>
                <a:spcPts val="0"/>
              </a:spcAft>
              <a:buClr>
                <a:schemeClr val="dk1"/>
              </a:buClr>
              <a:buSzPts val="1100"/>
              <a:buFont typeface="Times New Roman"/>
              <a:buAutoNum type="arabicPeriod"/>
            </a:pPr>
            <a:r>
              <a:rPr lang="en">
                <a:solidFill>
                  <a:schemeClr val="dk1"/>
                </a:solidFill>
                <a:latin typeface="Times New Roman"/>
                <a:ea typeface="Times New Roman"/>
                <a:cs typeface="Times New Roman"/>
                <a:sym typeface="Times New Roman"/>
              </a:rPr>
              <a:t>Application maps to our Web App, App Server, and the Database Server, It also links to App Security</a:t>
            </a:r>
            <a:endParaRPr>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05bfb02366_0_3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05bfb0236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flipH="1" rot="10800000">
            <a:off x="3919993" y="3977033"/>
            <a:ext cx="1303500" cy="11283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1" name="Google Shape;11;p2"/>
          <p:cNvSpPr/>
          <p:nvPr/>
        </p:nvSpPr>
        <p:spPr>
          <a:xfrm rot="5400000">
            <a:off x="3809057" y="-81000"/>
            <a:ext cx="1525500" cy="17616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2" name="Google Shape;12;p2"/>
          <p:cNvSpPr txBox="1"/>
          <p:nvPr>
            <p:ph type="ctrTitle"/>
          </p:nvPr>
        </p:nvSpPr>
        <p:spPr>
          <a:xfrm>
            <a:off x="1400175" y="1991825"/>
            <a:ext cx="6343500" cy="1159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3" name="Google Shape;13;p2"/>
          <p:cNvSpPr/>
          <p:nvPr/>
        </p:nvSpPr>
        <p:spPr>
          <a:xfrm flipH="1" rot="10800000">
            <a:off x="2809875" y="-172875"/>
            <a:ext cx="1111500" cy="962400"/>
          </a:xfrm>
          <a:prstGeom prst="hexagon">
            <a:avLst>
              <a:gd fmla="val 28678" name="adj"/>
              <a:gd fmla="val 115470" name="vf"/>
            </a:avLst>
          </a:prstGeom>
          <a:noFill/>
          <a:ln cap="flat" cmpd="sng" w="19050">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flipH="1" rot="10800000">
            <a:off x="3602723" y="1360109"/>
            <a:ext cx="493800" cy="4275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rot="10800000">
            <a:off x="5278915" y="855279"/>
            <a:ext cx="944700" cy="818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rot="10800000">
            <a:off x="5365799" y="352324"/>
            <a:ext cx="493800" cy="4272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5549153" y="1029780"/>
            <a:ext cx="404640" cy="374059"/>
            <a:chOff x="5975075" y="2327500"/>
            <a:chExt cx="420100" cy="388350"/>
          </a:xfrm>
        </p:grpSpPr>
        <p:sp>
          <p:nvSpPr>
            <p:cNvPr id="18" name="Google Shape;18;p2"/>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 name="Google Shape;20;p2"/>
          <p:cNvSpPr/>
          <p:nvPr/>
        </p:nvSpPr>
        <p:spPr>
          <a:xfrm>
            <a:off x="3253021" y="113273"/>
            <a:ext cx="225085" cy="38996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2"/>
          <p:cNvGrpSpPr/>
          <p:nvPr/>
        </p:nvGrpSpPr>
        <p:grpSpPr>
          <a:xfrm>
            <a:off x="4380526" y="515192"/>
            <a:ext cx="382958" cy="607111"/>
            <a:chOff x="6718575" y="2318625"/>
            <a:chExt cx="256950" cy="407375"/>
          </a:xfrm>
        </p:grpSpPr>
        <p:sp>
          <p:nvSpPr>
            <p:cNvPr id="22" name="Google Shape;22;p2"/>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3199464" y="902959"/>
            <a:ext cx="395018" cy="403297"/>
            <a:chOff x="3951850" y="2985350"/>
            <a:chExt cx="407950" cy="416500"/>
          </a:xfrm>
        </p:grpSpPr>
        <p:sp>
          <p:nvSpPr>
            <p:cNvPr id="31" name="Google Shape;31;p2"/>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2"/>
          <p:cNvSpPr/>
          <p:nvPr/>
        </p:nvSpPr>
        <p:spPr>
          <a:xfrm flipH="1" rot="10800000">
            <a:off x="5010533" y="4576648"/>
            <a:ext cx="1032900" cy="894600"/>
          </a:xfrm>
          <a:prstGeom prst="hexagon">
            <a:avLst>
              <a:gd fmla="val 28678" name="adj"/>
              <a:gd fmla="val 115470" name="vf"/>
            </a:avLst>
          </a:prstGeom>
          <a:noFill/>
          <a:ln cap="flat"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flipH="1" rot="10800000">
            <a:off x="5133679" y="4056450"/>
            <a:ext cx="540000" cy="4674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flipH="1" rot="10800000">
            <a:off x="3101709" y="3629719"/>
            <a:ext cx="1032900" cy="8940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flipH="1" rot="10800000">
            <a:off x="3530384" y="4576662"/>
            <a:ext cx="452100" cy="3912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370705" y="4867761"/>
            <a:ext cx="312503" cy="312484"/>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2"/>
          <p:cNvGrpSpPr/>
          <p:nvPr/>
        </p:nvGrpSpPr>
        <p:grpSpPr>
          <a:xfrm>
            <a:off x="5772009" y="4056440"/>
            <a:ext cx="573943" cy="550550"/>
            <a:chOff x="5241175" y="4959100"/>
            <a:chExt cx="539775" cy="517775"/>
          </a:xfrm>
        </p:grpSpPr>
        <p:sp>
          <p:nvSpPr>
            <p:cNvPr id="41" name="Google Shape;41;p2"/>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2"/>
          <p:cNvSpPr/>
          <p:nvPr/>
        </p:nvSpPr>
        <p:spPr>
          <a:xfrm>
            <a:off x="3429208" y="3904791"/>
            <a:ext cx="377839" cy="343685"/>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48" name="Shape 48"/>
        <p:cNvGrpSpPr/>
        <p:nvPr/>
      </p:nvGrpSpPr>
      <p:grpSpPr>
        <a:xfrm>
          <a:off x="0" y="0"/>
          <a:ext cx="0" cy="0"/>
          <a:chOff x="0" y="0"/>
          <a:chExt cx="0" cy="0"/>
        </a:xfrm>
      </p:grpSpPr>
      <p:sp>
        <p:nvSpPr>
          <p:cNvPr id="49" name="Google Shape;49;p3"/>
          <p:cNvSpPr/>
          <p:nvPr/>
        </p:nvSpPr>
        <p:spPr>
          <a:xfrm flipH="1" rot="10800000">
            <a:off x="-94969" y="303826"/>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0" name="Google Shape;50;p3"/>
          <p:cNvSpPr/>
          <p:nvPr/>
        </p:nvSpPr>
        <p:spPr>
          <a:xfrm rot="5400000">
            <a:off x="559400" y="1538825"/>
            <a:ext cx="1788000" cy="20646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1" name="Google Shape;51;p3"/>
          <p:cNvSpPr txBox="1"/>
          <p:nvPr>
            <p:ph type="ctrTitle"/>
          </p:nvPr>
        </p:nvSpPr>
        <p:spPr>
          <a:xfrm>
            <a:off x="2743200" y="1735750"/>
            <a:ext cx="56388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2" name="Google Shape;52;p3"/>
          <p:cNvSpPr txBox="1"/>
          <p:nvPr>
            <p:ph idx="1" type="subTitle"/>
          </p:nvPr>
        </p:nvSpPr>
        <p:spPr>
          <a:xfrm>
            <a:off x="2743200" y="2821004"/>
            <a:ext cx="5696100" cy="784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3" name="Google Shape;53;p3"/>
          <p:cNvSpPr/>
          <p:nvPr/>
        </p:nvSpPr>
        <p:spPr>
          <a:xfrm flipH="1" rot="10800000">
            <a:off x="66674" y="313542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flipH="1" rot="10800000">
            <a:off x="828675" y="351655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flipH="1" rot="10800000">
            <a:off x="761999" y="8779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flipH="1" rot="10800000">
            <a:off x="793851" y="4692801"/>
            <a:ext cx="517500" cy="4479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3"/>
          <p:cNvGrpSpPr/>
          <p:nvPr/>
        </p:nvGrpSpPr>
        <p:grpSpPr>
          <a:xfrm>
            <a:off x="996359" y="1070668"/>
            <a:ext cx="351204" cy="324661"/>
            <a:chOff x="5975075" y="2327500"/>
            <a:chExt cx="420100" cy="388350"/>
          </a:xfrm>
        </p:grpSpPr>
        <p:sp>
          <p:nvSpPr>
            <p:cNvPr id="58" name="Google Shape;58;p3"/>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p:nvPr/>
        </p:nvSpPr>
        <p:spPr>
          <a:xfrm>
            <a:off x="393600" y="334662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3"/>
          <p:cNvGrpSpPr/>
          <p:nvPr/>
        </p:nvGrpSpPr>
        <p:grpSpPr>
          <a:xfrm>
            <a:off x="305253" y="553856"/>
            <a:ext cx="247469" cy="392302"/>
            <a:chOff x="6718575" y="2318625"/>
            <a:chExt cx="256950" cy="407375"/>
          </a:xfrm>
        </p:grpSpPr>
        <p:sp>
          <p:nvSpPr>
            <p:cNvPr id="62" name="Google Shape;62;p3"/>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3"/>
          <p:cNvGrpSpPr/>
          <p:nvPr/>
        </p:nvGrpSpPr>
        <p:grpSpPr>
          <a:xfrm>
            <a:off x="1419984" y="3634331"/>
            <a:ext cx="342882" cy="350068"/>
            <a:chOff x="3951850" y="2985350"/>
            <a:chExt cx="407950" cy="416500"/>
          </a:xfrm>
        </p:grpSpPr>
        <p:sp>
          <p:nvSpPr>
            <p:cNvPr id="71" name="Google Shape;71;p3"/>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3"/>
          <p:cNvSpPr/>
          <p:nvPr/>
        </p:nvSpPr>
        <p:spPr>
          <a:xfrm flipH="1" rot="10800000">
            <a:off x="733424" y="393602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flipH="1" rot="10800000">
            <a:off x="738525" y="10085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flipH="1" rot="10800000">
            <a:off x="-291325" y="4148475"/>
            <a:ext cx="1182300" cy="10236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flipH="1" rot="10800000">
            <a:off x="420725" y="-6522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1019338" y="416705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3"/>
          <p:cNvGrpSpPr/>
          <p:nvPr/>
        </p:nvGrpSpPr>
        <p:grpSpPr>
          <a:xfrm>
            <a:off x="-50285" y="1452794"/>
            <a:ext cx="624844" cy="599376"/>
            <a:chOff x="5241175" y="4959100"/>
            <a:chExt cx="539775" cy="517775"/>
          </a:xfrm>
        </p:grpSpPr>
        <p:sp>
          <p:nvSpPr>
            <p:cNvPr id="81" name="Google Shape;81;p3"/>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3"/>
          <p:cNvSpPr/>
          <p:nvPr/>
        </p:nvSpPr>
        <p:spPr>
          <a:xfrm>
            <a:off x="47199" y="4430470"/>
            <a:ext cx="505231" cy="459562"/>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88" name="Shape 88"/>
        <p:cNvGrpSpPr/>
        <p:nvPr/>
      </p:nvGrpSpPr>
      <p:grpSpPr>
        <a:xfrm>
          <a:off x="0" y="0"/>
          <a:ext cx="0" cy="0"/>
          <a:chOff x="0" y="0"/>
          <a:chExt cx="0" cy="0"/>
        </a:xfrm>
      </p:grpSpPr>
      <p:sp>
        <p:nvSpPr>
          <p:cNvPr id="89" name="Google Shape;89;p4"/>
          <p:cNvSpPr/>
          <p:nvPr/>
        </p:nvSpPr>
        <p:spPr>
          <a:xfrm flipH="1" rot="10800000">
            <a:off x="-94969" y="619169"/>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0" name="Google Shape;90;p4"/>
          <p:cNvSpPr/>
          <p:nvPr/>
        </p:nvSpPr>
        <p:spPr>
          <a:xfrm rot="5400000">
            <a:off x="499599" y="1905237"/>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1" name="Google Shape;91;p4"/>
          <p:cNvSpPr txBox="1"/>
          <p:nvPr>
            <p:ph idx="1" type="body"/>
          </p:nvPr>
        </p:nvSpPr>
        <p:spPr>
          <a:xfrm>
            <a:off x="2051200" y="2085600"/>
            <a:ext cx="6282300" cy="819900"/>
          </a:xfrm>
          <a:prstGeom prst="rect">
            <a:avLst/>
          </a:prstGeom>
        </p:spPr>
        <p:txBody>
          <a:bodyPr anchorCtr="0" anchor="ctr" bIns="91425" lIns="91425" spcFirstLastPara="1" rIns="91425" wrap="square" tIns="91425">
            <a:noAutofit/>
          </a:bodyPr>
          <a:lstStyle>
            <a:lvl1pPr indent="-381000" lvl="0" marL="457200" rtl="0">
              <a:spcBef>
                <a:spcPts val="600"/>
              </a:spcBef>
              <a:spcAft>
                <a:spcPts val="0"/>
              </a:spcAft>
              <a:buSzPts val="2400"/>
              <a:buFont typeface="Nixie One"/>
              <a:buChar char="◇"/>
              <a:defRPr sz="2400">
                <a:latin typeface="Nixie One"/>
                <a:ea typeface="Nixie One"/>
                <a:cs typeface="Nixie One"/>
                <a:sym typeface="Nixie One"/>
              </a:defRPr>
            </a:lvl1pPr>
            <a:lvl2pPr indent="-381000" lvl="1" marL="914400" rtl="0">
              <a:spcBef>
                <a:spcPts val="0"/>
              </a:spcBef>
              <a:spcAft>
                <a:spcPts val="0"/>
              </a:spcAft>
              <a:buSzPts val="2400"/>
              <a:buFont typeface="Nixie One"/>
              <a:buChar char="￭"/>
              <a:defRPr sz="2400">
                <a:latin typeface="Nixie One"/>
                <a:ea typeface="Nixie One"/>
                <a:cs typeface="Nixie One"/>
                <a:sym typeface="Nixie One"/>
              </a:defRPr>
            </a:lvl2pPr>
            <a:lvl3pPr indent="-381000" lvl="2" marL="1371600" rtl="0">
              <a:spcBef>
                <a:spcPts val="0"/>
              </a:spcBef>
              <a:spcAft>
                <a:spcPts val="0"/>
              </a:spcAft>
              <a:buSzPts val="2400"/>
              <a:buFont typeface="Nixie One"/>
              <a:buChar char="￮"/>
              <a:defRPr sz="2400">
                <a:latin typeface="Nixie One"/>
                <a:ea typeface="Nixie One"/>
                <a:cs typeface="Nixie One"/>
                <a:sym typeface="Nixie One"/>
              </a:defRPr>
            </a:lvl3pPr>
            <a:lvl4pPr indent="-381000" lvl="3" marL="1828800" rtl="0">
              <a:spcBef>
                <a:spcPts val="0"/>
              </a:spcBef>
              <a:spcAft>
                <a:spcPts val="0"/>
              </a:spcAft>
              <a:buSzPts val="2400"/>
              <a:buFont typeface="Nixie One"/>
              <a:buChar char="●"/>
              <a:defRPr sz="2400">
                <a:latin typeface="Nixie One"/>
                <a:ea typeface="Nixie One"/>
                <a:cs typeface="Nixie One"/>
                <a:sym typeface="Nixie One"/>
              </a:defRPr>
            </a:lvl4pPr>
            <a:lvl5pPr indent="-381000" lvl="4" marL="2286000" rtl="0">
              <a:spcBef>
                <a:spcPts val="0"/>
              </a:spcBef>
              <a:spcAft>
                <a:spcPts val="0"/>
              </a:spcAft>
              <a:buSzPts val="2400"/>
              <a:buFont typeface="Nixie One"/>
              <a:buChar char="○"/>
              <a:defRPr sz="2400">
                <a:latin typeface="Nixie One"/>
                <a:ea typeface="Nixie One"/>
                <a:cs typeface="Nixie One"/>
                <a:sym typeface="Nixie One"/>
              </a:defRPr>
            </a:lvl5pPr>
            <a:lvl6pPr indent="-381000" lvl="5" marL="2743200" rtl="0">
              <a:spcBef>
                <a:spcPts val="0"/>
              </a:spcBef>
              <a:spcAft>
                <a:spcPts val="0"/>
              </a:spcAft>
              <a:buSzPts val="2400"/>
              <a:buFont typeface="Nixie One"/>
              <a:buChar char="■"/>
              <a:defRPr sz="2400">
                <a:latin typeface="Nixie One"/>
                <a:ea typeface="Nixie One"/>
                <a:cs typeface="Nixie One"/>
                <a:sym typeface="Nixie One"/>
              </a:defRPr>
            </a:lvl6pPr>
            <a:lvl7pPr indent="-381000" lvl="6" marL="3200400" rtl="0">
              <a:spcBef>
                <a:spcPts val="0"/>
              </a:spcBef>
              <a:spcAft>
                <a:spcPts val="0"/>
              </a:spcAft>
              <a:buSzPts val="2400"/>
              <a:buFont typeface="Nixie One"/>
              <a:buChar char="●"/>
              <a:defRPr sz="2400">
                <a:latin typeface="Nixie One"/>
                <a:ea typeface="Nixie One"/>
                <a:cs typeface="Nixie One"/>
                <a:sym typeface="Nixie One"/>
              </a:defRPr>
            </a:lvl7pPr>
            <a:lvl8pPr indent="-381000" lvl="7" marL="3657600" rtl="0">
              <a:spcBef>
                <a:spcPts val="0"/>
              </a:spcBef>
              <a:spcAft>
                <a:spcPts val="0"/>
              </a:spcAft>
              <a:buSzPts val="2400"/>
              <a:buFont typeface="Nixie One"/>
              <a:buChar char="○"/>
              <a:defRPr sz="2400">
                <a:latin typeface="Nixie One"/>
                <a:ea typeface="Nixie One"/>
                <a:cs typeface="Nixie One"/>
                <a:sym typeface="Nixie One"/>
              </a:defRPr>
            </a:lvl8pPr>
            <a:lvl9pPr indent="-381000" lvl="8" marL="4114800">
              <a:spcBef>
                <a:spcPts val="0"/>
              </a:spcBef>
              <a:spcAft>
                <a:spcPts val="0"/>
              </a:spcAft>
              <a:buSzPts val="2400"/>
              <a:buFont typeface="Nixie One"/>
              <a:buChar char="■"/>
              <a:defRPr sz="2400">
                <a:latin typeface="Nixie One"/>
                <a:ea typeface="Nixie One"/>
                <a:cs typeface="Nixie One"/>
                <a:sym typeface="Nixie One"/>
              </a:defRPr>
            </a:lvl9pPr>
          </a:lstStyle>
          <a:p/>
        </p:txBody>
      </p:sp>
      <p:sp>
        <p:nvSpPr>
          <p:cNvPr id="92" name="Google Shape;92;p4"/>
          <p:cNvSpPr/>
          <p:nvPr/>
        </p:nvSpPr>
        <p:spPr>
          <a:xfrm flipH="1" rot="10800000">
            <a:off x="-123826" y="28115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flipH="1" rot="10800000">
            <a:off x="638175" y="31927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flipH="1" rot="10800000">
            <a:off x="752474" y="120180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flipH="1" rot="10800000">
            <a:off x="657225" y="438017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4"/>
          <p:cNvGrpSpPr/>
          <p:nvPr/>
        </p:nvGrpSpPr>
        <p:grpSpPr>
          <a:xfrm>
            <a:off x="986834" y="1394518"/>
            <a:ext cx="351204" cy="324661"/>
            <a:chOff x="5975075" y="2327500"/>
            <a:chExt cx="420100" cy="388350"/>
          </a:xfrm>
        </p:grpSpPr>
        <p:sp>
          <p:nvSpPr>
            <p:cNvPr id="97" name="Google Shape;97;p4"/>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4"/>
          <p:cNvSpPr/>
          <p:nvPr/>
        </p:nvSpPr>
        <p:spPr>
          <a:xfrm>
            <a:off x="203100" y="30227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 name="Google Shape;100;p4"/>
          <p:cNvGrpSpPr/>
          <p:nvPr/>
        </p:nvGrpSpPr>
        <p:grpSpPr>
          <a:xfrm>
            <a:off x="295728" y="877706"/>
            <a:ext cx="247469" cy="392302"/>
            <a:chOff x="6718575" y="2318625"/>
            <a:chExt cx="256950" cy="407375"/>
          </a:xfrm>
        </p:grpSpPr>
        <p:sp>
          <p:nvSpPr>
            <p:cNvPr id="101" name="Google Shape;101;p4"/>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 name="Google Shape;109;p4"/>
          <p:cNvGrpSpPr/>
          <p:nvPr/>
        </p:nvGrpSpPr>
        <p:grpSpPr>
          <a:xfrm>
            <a:off x="1229484" y="3310481"/>
            <a:ext cx="342882" cy="350068"/>
            <a:chOff x="3951850" y="2985350"/>
            <a:chExt cx="407950" cy="416500"/>
          </a:xfrm>
        </p:grpSpPr>
        <p:sp>
          <p:nvSpPr>
            <p:cNvPr id="110" name="Google Shape;110;p4"/>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 name="Google Shape;114;p4"/>
          <p:cNvSpPr/>
          <p:nvPr/>
        </p:nvSpPr>
        <p:spPr>
          <a:xfrm flipH="1" rot="10800000">
            <a:off x="542924" y="36121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flipH="1" rot="10800000">
            <a:off x="729000" y="424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flipH="1" rot="10800000">
            <a:off x="-115052" y="3996025"/>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flipH="1" rot="10800000">
            <a:off x="411200" y="25862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828838" y="38432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4"/>
          <p:cNvGrpSpPr/>
          <p:nvPr/>
        </p:nvGrpSpPr>
        <p:grpSpPr>
          <a:xfrm>
            <a:off x="67092" y="1681690"/>
            <a:ext cx="455624" cy="437054"/>
            <a:chOff x="5241175" y="4959100"/>
            <a:chExt cx="539775" cy="517775"/>
          </a:xfrm>
        </p:grpSpPr>
        <p:sp>
          <p:nvSpPr>
            <p:cNvPr id="120" name="Google Shape;120;p4"/>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4"/>
          <p:cNvSpPr/>
          <p:nvPr/>
        </p:nvSpPr>
        <p:spPr>
          <a:xfrm>
            <a:off x="144926" y="4214500"/>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txBox="1"/>
          <p:nvPr/>
        </p:nvSpPr>
        <p:spPr>
          <a:xfrm>
            <a:off x="94000" y="1929581"/>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0">
                <a:solidFill>
                  <a:srgbClr val="FFFFFF"/>
                </a:solidFill>
                <a:latin typeface="Nixie One"/>
                <a:ea typeface="Nixie One"/>
                <a:cs typeface="Nixie One"/>
                <a:sym typeface="Nixie One"/>
              </a:rPr>
              <a:t>“</a:t>
            </a:r>
            <a:endParaRPr sz="12000">
              <a:solidFill>
                <a:srgbClr val="FFFFFF"/>
              </a:solidFill>
              <a:latin typeface="Nixie One"/>
              <a:ea typeface="Nixie One"/>
              <a:cs typeface="Nixie One"/>
              <a:sym typeface="Nixie One"/>
            </a:endParaRPr>
          </a:p>
        </p:txBody>
      </p:sp>
      <p:sp>
        <p:nvSpPr>
          <p:cNvPr id="128" name="Google Shape;128;p4"/>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atin typeface="Nixie One"/>
                <a:ea typeface="Nixie One"/>
                <a:cs typeface="Nixie One"/>
                <a:sym typeface="Nixie One"/>
              </a:defRPr>
            </a:lvl1pPr>
            <a:lvl2pPr lvl="1">
              <a:buNone/>
              <a:defRPr>
                <a:latin typeface="Nixie One"/>
                <a:ea typeface="Nixie One"/>
                <a:cs typeface="Nixie One"/>
                <a:sym typeface="Nixie One"/>
              </a:defRPr>
            </a:lvl2pPr>
            <a:lvl3pPr lvl="2">
              <a:buNone/>
              <a:defRPr>
                <a:latin typeface="Nixie One"/>
                <a:ea typeface="Nixie One"/>
                <a:cs typeface="Nixie One"/>
                <a:sym typeface="Nixie One"/>
              </a:defRPr>
            </a:lvl3pPr>
            <a:lvl4pPr lvl="3">
              <a:buNone/>
              <a:defRPr>
                <a:latin typeface="Nixie One"/>
                <a:ea typeface="Nixie One"/>
                <a:cs typeface="Nixie One"/>
                <a:sym typeface="Nixie One"/>
              </a:defRPr>
            </a:lvl4pPr>
            <a:lvl5pPr lvl="4">
              <a:buNone/>
              <a:defRPr>
                <a:latin typeface="Nixie One"/>
                <a:ea typeface="Nixie One"/>
                <a:cs typeface="Nixie One"/>
                <a:sym typeface="Nixie One"/>
              </a:defRPr>
            </a:lvl5pPr>
            <a:lvl6pPr lvl="5">
              <a:buNone/>
              <a:defRPr>
                <a:latin typeface="Nixie One"/>
                <a:ea typeface="Nixie One"/>
                <a:cs typeface="Nixie One"/>
                <a:sym typeface="Nixie One"/>
              </a:defRPr>
            </a:lvl6pPr>
            <a:lvl7pPr lvl="6">
              <a:buNone/>
              <a:defRPr>
                <a:latin typeface="Nixie One"/>
                <a:ea typeface="Nixie One"/>
                <a:cs typeface="Nixie One"/>
                <a:sym typeface="Nixie One"/>
              </a:defRPr>
            </a:lvl7pPr>
            <a:lvl8pPr lvl="7">
              <a:buNone/>
              <a:defRPr>
                <a:latin typeface="Nixie One"/>
                <a:ea typeface="Nixie One"/>
                <a:cs typeface="Nixie One"/>
                <a:sym typeface="Nixie One"/>
              </a:defRPr>
            </a:lvl8pPr>
            <a:lvl9pPr lvl="8">
              <a:buNone/>
              <a:defRPr>
                <a:latin typeface="Nixie One"/>
                <a:ea typeface="Nixie One"/>
                <a:cs typeface="Nixie One"/>
                <a:sym typeface="Nixie 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29" name="Shape 129"/>
        <p:cNvGrpSpPr/>
        <p:nvPr/>
      </p:nvGrpSpPr>
      <p:grpSpPr>
        <a:xfrm>
          <a:off x="0" y="0"/>
          <a:ext cx="0" cy="0"/>
          <a:chOff x="0" y="0"/>
          <a:chExt cx="0" cy="0"/>
        </a:xfrm>
      </p:grpSpPr>
      <p:sp>
        <p:nvSpPr>
          <p:cNvPr id="130" name="Google Shape;130;p5"/>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1" name="Google Shape;131;p5"/>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2" name="Google Shape;132;p5"/>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33" name="Google Shape;133;p5"/>
          <p:cNvSpPr txBox="1"/>
          <p:nvPr>
            <p:ph idx="1" type="body"/>
          </p:nvPr>
        </p:nvSpPr>
        <p:spPr>
          <a:xfrm>
            <a:off x="1732700" y="2255125"/>
            <a:ext cx="4944300" cy="16599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Font typeface="Muli"/>
              <a:buChar char="◇"/>
              <a:defRPr>
                <a:latin typeface="Muli"/>
                <a:ea typeface="Muli"/>
                <a:cs typeface="Muli"/>
                <a:sym typeface="Muli"/>
              </a:defRPr>
            </a:lvl1pPr>
            <a:lvl2pPr indent="-317500" lvl="1" marL="914400">
              <a:spcBef>
                <a:spcPts val="0"/>
              </a:spcBef>
              <a:spcAft>
                <a:spcPts val="0"/>
              </a:spcAft>
              <a:buSzPts val="1400"/>
              <a:buFont typeface="Muli"/>
              <a:buChar char="￭"/>
              <a:defRPr>
                <a:latin typeface="Muli"/>
                <a:ea typeface="Muli"/>
                <a:cs typeface="Muli"/>
                <a:sym typeface="Muli"/>
              </a:defRPr>
            </a:lvl2pPr>
            <a:lvl3pPr indent="-317500" lvl="2" marL="1371600">
              <a:spcBef>
                <a:spcPts val="0"/>
              </a:spcBef>
              <a:spcAft>
                <a:spcPts val="0"/>
              </a:spcAft>
              <a:buSzPts val="1400"/>
              <a:buFont typeface="Muli"/>
              <a:buChar char="￮"/>
              <a:defRPr>
                <a:latin typeface="Muli"/>
                <a:ea typeface="Muli"/>
                <a:cs typeface="Muli"/>
                <a:sym typeface="Muli"/>
              </a:defRPr>
            </a:lvl3pPr>
            <a:lvl4pPr indent="-317500" lvl="3" marL="1828800">
              <a:spcBef>
                <a:spcPts val="0"/>
              </a:spcBef>
              <a:spcAft>
                <a:spcPts val="0"/>
              </a:spcAft>
              <a:buSzPts val="1400"/>
              <a:buFont typeface="Muli"/>
              <a:buChar char="●"/>
              <a:defRPr>
                <a:latin typeface="Muli"/>
                <a:ea typeface="Muli"/>
                <a:cs typeface="Muli"/>
                <a:sym typeface="Muli"/>
              </a:defRPr>
            </a:lvl4pPr>
            <a:lvl5pPr indent="-317500" lvl="4" marL="2286000">
              <a:spcBef>
                <a:spcPts val="0"/>
              </a:spcBef>
              <a:spcAft>
                <a:spcPts val="0"/>
              </a:spcAft>
              <a:buSzPts val="1400"/>
              <a:buFont typeface="Muli"/>
              <a:buChar char="○"/>
              <a:defRPr>
                <a:latin typeface="Muli"/>
                <a:ea typeface="Muli"/>
                <a:cs typeface="Muli"/>
                <a:sym typeface="Muli"/>
              </a:defRPr>
            </a:lvl5pPr>
            <a:lvl6pPr indent="-317500" lvl="5" marL="2743200">
              <a:spcBef>
                <a:spcPts val="0"/>
              </a:spcBef>
              <a:spcAft>
                <a:spcPts val="0"/>
              </a:spcAft>
              <a:buSzPts val="1400"/>
              <a:buFont typeface="Muli"/>
              <a:buChar char="■"/>
              <a:defRPr>
                <a:latin typeface="Muli"/>
                <a:ea typeface="Muli"/>
                <a:cs typeface="Muli"/>
                <a:sym typeface="Muli"/>
              </a:defRPr>
            </a:lvl6pPr>
            <a:lvl7pPr indent="-317500" lvl="6" marL="3200400">
              <a:spcBef>
                <a:spcPts val="0"/>
              </a:spcBef>
              <a:spcAft>
                <a:spcPts val="0"/>
              </a:spcAft>
              <a:buSzPts val="1400"/>
              <a:buFont typeface="Muli"/>
              <a:buChar char="●"/>
              <a:defRPr>
                <a:latin typeface="Muli"/>
                <a:ea typeface="Muli"/>
                <a:cs typeface="Muli"/>
                <a:sym typeface="Muli"/>
              </a:defRPr>
            </a:lvl7pPr>
            <a:lvl8pPr indent="-317500" lvl="7" marL="3657600">
              <a:spcBef>
                <a:spcPts val="0"/>
              </a:spcBef>
              <a:spcAft>
                <a:spcPts val="0"/>
              </a:spcAft>
              <a:buSzPts val="1400"/>
              <a:buFont typeface="Muli"/>
              <a:buChar char="○"/>
              <a:defRPr>
                <a:latin typeface="Muli"/>
                <a:ea typeface="Muli"/>
                <a:cs typeface="Muli"/>
                <a:sym typeface="Muli"/>
              </a:defRPr>
            </a:lvl8pPr>
            <a:lvl9pPr indent="-317500" lvl="8" marL="4114800">
              <a:spcBef>
                <a:spcPts val="0"/>
              </a:spcBef>
              <a:spcAft>
                <a:spcPts val="0"/>
              </a:spcAft>
              <a:buSzPts val="1400"/>
              <a:buFont typeface="Muli"/>
              <a:buChar char="■"/>
              <a:defRPr>
                <a:latin typeface="Muli"/>
                <a:ea typeface="Muli"/>
                <a:cs typeface="Muli"/>
                <a:sym typeface="Muli"/>
              </a:defRPr>
            </a:lvl9pPr>
          </a:lstStyle>
          <a:p/>
        </p:txBody>
      </p:sp>
      <p:sp>
        <p:nvSpPr>
          <p:cNvPr id="134" name="Google Shape;134;p5"/>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5"/>
          <p:cNvGrpSpPr/>
          <p:nvPr/>
        </p:nvGrpSpPr>
        <p:grpSpPr>
          <a:xfrm>
            <a:off x="1729784" y="61068"/>
            <a:ext cx="351204" cy="324661"/>
            <a:chOff x="5975075" y="2327500"/>
            <a:chExt cx="420100" cy="388350"/>
          </a:xfrm>
        </p:grpSpPr>
        <p:sp>
          <p:nvSpPr>
            <p:cNvPr id="143" name="Google Shape;143;p5"/>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5"/>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5"/>
          <p:cNvGrpSpPr/>
          <p:nvPr/>
        </p:nvGrpSpPr>
        <p:grpSpPr>
          <a:xfrm>
            <a:off x="7354067" y="3426715"/>
            <a:ext cx="455624" cy="437054"/>
            <a:chOff x="5241175" y="4959100"/>
            <a:chExt cx="539775" cy="517775"/>
          </a:xfrm>
        </p:grpSpPr>
        <p:sp>
          <p:nvSpPr>
            <p:cNvPr id="148" name="Google Shape;148;p5"/>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5"/>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5"/>
          <p:cNvGrpSpPr/>
          <p:nvPr/>
        </p:nvGrpSpPr>
        <p:grpSpPr>
          <a:xfrm>
            <a:off x="904276" y="515192"/>
            <a:ext cx="382958" cy="607111"/>
            <a:chOff x="6718575" y="2318625"/>
            <a:chExt cx="256950" cy="407375"/>
          </a:xfrm>
        </p:grpSpPr>
        <p:sp>
          <p:nvSpPr>
            <p:cNvPr id="156" name="Google Shape;156;p5"/>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5"/>
          <p:cNvGrpSpPr/>
          <p:nvPr/>
        </p:nvGrpSpPr>
        <p:grpSpPr>
          <a:xfrm>
            <a:off x="335759" y="1840531"/>
            <a:ext cx="342882" cy="350068"/>
            <a:chOff x="3951850" y="2985350"/>
            <a:chExt cx="407950" cy="416500"/>
          </a:xfrm>
        </p:grpSpPr>
        <p:sp>
          <p:nvSpPr>
            <p:cNvPr id="165" name="Google Shape;165;p5"/>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5"/>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70" name="Shape 170"/>
        <p:cNvGrpSpPr/>
        <p:nvPr/>
      </p:nvGrpSpPr>
      <p:grpSpPr>
        <a:xfrm>
          <a:off x="0" y="0"/>
          <a:ext cx="0" cy="0"/>
          <a:chOff x="0" y="0"/>
          <a:chExt cx="0" cy="0"/>
        </a:xfrm>
      </p:grpSpPr>
      <p:sp>
        <p:nvSpPr>
          <p:cNvPr id="171" name="Google Shape;171;p6"/>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72" name="Google Shape;172;p6"/>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73" name="Google Shape;173;p6"/>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174" name="Google Shape;174;p6"/>
          <p:cNvSpPr txBox="1"/>
          <p:nvPr>
            <p:ph idx="1" type="body"/>
          </p:nvPr>
        </p:nvSpPr>
        <p:spPr>
          <a:xfrm>
            <a:off x="1734000" y="2414450"/>
            <a:ext cx="2667300" cy="26637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5" name="Google Shape;175;p6"/>
          <p:cNvSpPr txBox="1"/>
          <p:nvPr>
            <p:ph idx="2" type="body"/>
          </p:nvPr>
        </p:nvSpPr>
        <p:spPr>
          <a:xfrm>
            <a:off x="4562088" y="2414450"/>
            <a:ext cx="2667300" cy="26637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76" name="Google Shape;176;p6"/>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 name="Google Shape;180;p6"/>
          <p:cNvGrpSpPr/>
          <p:nvPr/>
        </p:nvGrpSpPr>
        <p:grpSpPr>
          <a:xfrm>
            <a:off x="1729784" y="61068"/>
            <a:ext cx="351204" cy="324661"/>
            <a:chOff x="5975075" y="2327500"/>
            <a:chExt cx="420100" cy="388350"/>
          </a:xfrm>
        </p:grpSpPr>
        <p:sp>
          <p:nvSpPr>
            <p:cNvPr id="181" name="Google Shape;181;p6"/>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6"/>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6"/>
          <p:cNvGrpSpPr/>
          <p:nvPr/>
        </p:nvGrpSpPr>
        <p:grpSpPr>
          <a:xfrm>
            <a:off x="904276" y="515192"/>
            <a:ext cx="382958" cy="607111"/>
            <a:chOff x="6718575" y="2318625"/>
            <a:chExt cx="256950" cy="407375"/>
          </a:xfrm>
        </p:grpSpPr>
        <p:sp>
          <p:nvSpPr>
            <p:cNvPr id="185" name="Google Shape;185;p6"/>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6"/>
          <p:cNvGrpSpPr/>
          <p:nvPr/>
        </p:nvGrpSpPr>
        <p:grpSpPr>
          <a:xfrm>
            <a:off x="335759" y="1840531"/>
            <a:ext cx="342882" cy="350068"/>
            <a:chOff x="3951850" y="2985350"/>
            <a:chExt cx="407950" cy="416500"/>
          </a:xfrm>
        </p:grpSpPr>
        <p:sp>
          <p:nvSpPr>
            <p:cNvPr id="194" name="Google Shape;194;p6"/>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6"/>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6"/>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6"/>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6"/>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6"/>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 name="Google Shape;203;p6"/>
          <p:cNvGrpSpPr/>
          <p:nvPr/>
        </p:nvGrpSpPr>
        <p:grpSpPr>
          <a:xfrm>
            <a:off x="7354067" y="3426715"/>
            <a:ext cx="455624" cy="437054"/>
            <a:chOff x="5241175" y="4959100"/>
            <a:chExt cx="539775" cy="517775"/>
          </a:xfrm>
        </p:grpSpPr>
        <p:sp>
          <p:nvSpPr>
            <p:cNvPr id="204" name="Google Shape;204;p6"/>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6"/>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6"/>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6"/>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6"/>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6"/>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 name="Google Shape;210;p6"/>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6"/>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212" name="Shape 212"/>
        <p:cNvGrpSpPr/>
        <p:nvPr/>
      </p:nvGrpSpPr>
      <p:grpSpPr>
        <a:xfrm>
          <a:off x="0" y="0"/>
          <a:ext cx="0" cy="0"/>
          <a:chOff x="0" y="0"/>
          <a:chExt cx="0" cy="0"/>
        </a:xfrm>
      </p:grpSpPr>
      <p:sp>
        <p:nvSpPr>
          <p:cNvPr id="213" name="Google Shape;213;p7"/>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14" name="Google Shape;214;p7"/>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215" name="Google Shape;215;p7"/>
          <p:cNvSpPr txBox="1"/>
          <p:nvPr>
            <p:ph idx="1" type="body"/>
          </p:nvPr>
        </p:nvSpPr>
        <p:spPr>
          <a:xfrm>
            <a:off x="1732700" y="2380900"/>
            <a:ext cx="2176800" cy="2544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6" name="Google Shape;216;p7"/>
          <p:cNvSpPr txBox="1"/>
          <p:nvPr>
            <p:ph idx="2" type="body"/>
          </p:nvPr>
        </p:nvSpPr>
        <p:spPr>
          <a:xfrm>
            <a:off x="4020972" y="2380900"/>
            <a:ext cx="2176800" cy="2544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7" name="Google Shape;217;p7"/>
          <p:cNvSpPr txBox="1"/>
          <p:nvPr>
            <p:ph idx="3" type="body"/>
          </p:nvPr>
        </p:nvSpPr>
        <p:spPr>
          <a:xfrm>
            <a:off x="6309245" y="2380900"/>
            <a:ext cx="2176800" cy="2544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8" name="Google Shape;218;p7"/>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7"/>
          <p:cNvGrpSpPr/>
          <p:nvPr/>
        </p:nvGrpSpPr>
        <p:grpSpPr>
          <a:xfrm>
            <a:off x="1729784" y="61068"/>
            <a:ext cx="351204" cy="324661"/>
            <a:chOff x="5975075" y="2327500"/>
            <a:chExt cx="420100" cy="388350"/>
          </a:xfrm>
        </p:grpSpPr>
        <p:sp>
          <p:nvSpPr>
            <p:cNvPr id="223" name="Google Shape;223;p7"/>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7"/>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7"/>
          <p:cNvGrpSpPr/>
          <p:nvPr/>
        </p:nvGrpSpPr>
        <p:grpSpPr>
          <a:xfrm>
            <a:off x="904276" y="515192"/>
            <a:ext cx="382958" cy="607111"/>
            <a:chOff x="6718575" y="2318625"/>
            <a:chExt cx="256950" cy="407375"/>
          </a:xfrm>
        </p:grpSpPr>
        <p:sp>
          <p:nvSpPr>
            <p:cNvPr id="227" name="Google Shape;227;p7"/>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7"/>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 name="Google Shape;235;p7"/>
          <p:cNvGrpSpPr/>
          <p:nvPr/>
        </p:nvGrpSpPr>
        <p:grpSpPr>
          <a:xfrm>
            <a:off x="335759" y="1840531"/>
            <a:ext cx="342882" cy="350068"/>
            <a:chOff x="3951850" y="2985350"/>
            <a:chExt cx="407950" cy="416500"/>
          </a:xfrm>
        </p:grpSpPr>
        <p:sp>
          <p:nvSpPr>
            <p:cNvPr id="236" name="Google Shape;236;p7"/>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7"/>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7"/>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 name="Google Shape;240;p7"/>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1" name="Shape 241"/>
        <p:cNvGrpSpPr/>
        <p:nvPr/>
      </p:nvGrpSpPr>
      <p:grpSpPr>
        <a:xfrm>
          <a:off x="0" y="0"/>
          <a:ext cx="0" cy="0"/>
          <a:chOff x="0" y="0"/>
          <a:chExt cx="0" cy="0"/>
        </a:xfrm>
      </p:grpSpPr>
      <p:sp>
        <p:nvSpPr>
          <p:cNvPr id="242" name="Google Shape;242;p8"/>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43" name="Google Shape;243;p8"/>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44" name="Google Shape;244;p8"/>
          <p:cNvSpPr txBox="1"/>
          <p:nvPr>
            <p:ph type="title"/>
          </p:nvPr>
        </p:nvSpPr>
        <p:spPr>
          <a:xfrm>
            <a:off x="1732700" y="821200"/>
            <a:ext cx="4944300" cy="6453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45" name="Google Shape;245;p8"/>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8"/>
          <p:cNvGrpSpPr/>
          <p:nvPr/>
        </p:nvGrpSpPr>
        <p:grpSpPr>
          <a:xfrm>
            <a:off x="1729784" y="61068"/>
            <a:ext cx="351204" cy="324661"/>
            <a:chOff x="5975075" y="2327500"/>
            <a:chExt cx="420100" cy="388350"/>
          </a:xfrm>
        </p:grpSpPr>
        <p:sp>
          <p:nvSpPr>
            <p:cNvPr id="250" name="Google Shape;250;p8"/>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8"/>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 name="Google Shape;252;p8"/>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8"/>
          <p:cNvGrpSpPr/>
          <p:nvPr/>
        </p:nvGrpSpPr>
        <p:grpSpPr>
          <a:xfrm>
            <a:off x="904276" y="515192"/>
            <a:ext cx="382958" cy="607111"/>
            <a:chOff x="6718575" y="2318625"/>
            <a:chExt cx="256950" cy="407375"/>
          </a:xfrm>
        </p:grpSpPr>
        <p:sp>
          <p:nvSpPr>
            <p:cNvPr id="254" name="Google Shape;254;p8"/>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8"/>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8"/>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8"/>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8"/>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8"/>
          <p:cNvGrpSpPr/>
          <p:nvPr/>
        </p:nvGrpSpPr>
        <p:grpSpPr>
          <a:xfrm>
            <a:off x="335759" y="1840531"/>
            <a:ext cx="342882" cy="350068"/>
            <a:chOff x="3951850" y="2985350"/>
            <a:chExt cx="407950" cy="416500"/>
          </a:xfrm>
        </p:grpSpPr>
        <p:sp>
          <p:nvSpPr>
            <p:cNvPr id="263" name="Google Shape;263;p8"/>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8"/>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 name="Google Shape;267;p8"/>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8"/>
          <p:cNvGrpSpPr/>
          <p:nvPr/>
        </p:nvGrpSpPr>
        <p:grpSpPr>
          <a:xfrm>
            <a:off x="7354067" y="3426715"/>
            <a:ext cx="455624" cy="437054"/>
            <a:chOff x="5241175" y="4959100"/>
            <a:chExt cx="539775" cy="517775"/>
          </a:xfrm>
        </p:grpSpPr>
        <p:sp>
          <p:nvSpPr>
            <p:cNvPr id="273" name="Google Shape;273;p8"/>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8"/>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1" name="Shape 281"/>
        <p:cNvGrpSpPr/>
        <p:nvPr/>
      </p:nvGrpSpPr>
      <p:grpSpPr>
        <a:xfrm>
          <a:off x="0" y="0"/>
          <a:ext cx="0" cy="0"/>
          <a:chOff x="0" y="0"/>
          <a:chExt cx="0" cy="0"/>
        </a:xfrm>
      </p:grpSpPr>
      <p:sp>
        <p:nvSpPr>
          <p:cNvPr id="282" name="Google Shape;282;p9"/>
          <p:cNvSpPr/>
          <p:nvPr/>
        </p:nvSpPr>
        <p:spPr>
          <a:xfrm flipH="1" rot="10800000">
            <a:off x="7663675" y="3684808"/>
            <a:ext cx="1034700" cy="8958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83" name="Google Shape;283;p9"/>
          <p:cNvSpPr/>
          <p:nvPr/>
        </p:nvSpPr>
        <p:spPr>
          <a:xfrm rot="5400000">
            <a:off x="499599" y="157100"/>
            <a:ext cx="1146000" cy="13233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84" name="Google Shape;284;p9"/>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400"/>
              <a:buNone/>
              <a:defRPr/>
            </a:lvl1pPr>
          </a:lstStyle>
          <a:p/>
        </p:txBody>
      </p:sp>
      <p:sp>
        <p:nvSpPr>
          <p:cNvPr id="285" name="Google Shape;285;p9"/>
          <p:cNvSpPr/>
          <p:nvPr/>
        </p:nvSpPr>
        <p:spPr>
          <a:xfrm flipH="1" rot="10800000">
            <a:off x="-123826" y="1058975"/>
            <a:ext cx="819900" cy="7101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9"/>
          <p:cNvSpPr/>
          <p:nvPr/>
        </p:nvSpPr>
        <p:spPr>
          <a:xfrm flipH="1" rot="10800000">
            <a:off x="638175" y="1440100"/>
            <a:ext cx="428700" cy="371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9"/>
          <p:cNvSpPr/>
          <p:nvPr/>
        </p:nvSpPr>
        <p:spPr>
          <a:xfrm flipH="1" rot="10800000">
            <a:off x="1495424" y="-131650"/>
            <a:ext cx="819900" cy="7101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9"/>
          <p:cNvSpPr/>
          <p:nvPr/>
        </p:nvSpPr>
        <p:spPr>
          <a:xfrm flipH="1" rot="10800000">
            <a:off x="327800" y="88925"/>
            <a:ext cx="358800" cy="3105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9"/>
          <p:cNvGrpSpPr/>
          <p:nvPr/>
        </p:nvGrpSpPr>
        <p:grpSpPr>
          <a:xfrm>
            <a:off x="1729784" y="61068"/>
            <a:ext cx="351204" cy="324661"/>
            <a:chOff x="5975075" y="2327500"/>
            <a:chExt cx="420100" cy="388350"/>
          </a:xfrm>
        </p:grpSpPr>
        <p:sp>
          <p:nvSpPr>
            <p:cNvPr id="290" name="Google Shape;290;p9"/>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9"/>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9"/>
          <p:cNvSpPr/>
          <p:nvPr/>
        </p:nvSpPr>
        <p:spPr>
          <a:xfrm>
            <a:off x="203100" y="1270177"/>
            <a:ext cx="166061" cy="287704"/>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9"/>
          <p:cNvGrpSpPr/>
          <p:nvPr/>
        </p:nvGrpSpPr>
        <p:grpSpPr>
          <a:xfrm>
            <a:off x="904276" y="515192"/>
            <a:ext cx="382958" cy="607111"/>
            <a:chOff x="6718575" y="2318625"/>
            <a:chExt cx="256950" cy="407375"/>
          </a:xfrm>
        </p:grpSpPr>
        <p:sp>
          <p:nvSpPr>
            <p:cNvPr id="294" name="Google Shape;294;p9"/>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9"/>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9"/>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9"/>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9"/>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9"/>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9"/>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9"/>
            <p:cNvSpPr/>
            <p:nvPr/>
          </p:nvSpPr>
          <p:spPr>
            <a:xfrm>
              <a:off x="6795900" y="2628550"/>
              <a:ext cx="102300" cy="25"/>
            </a:xfrm>
            <a:custGeom>
              <a:rect b="b" l="l" r="r" t="t"/>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9"/>
          <p:cNvGrpSpPr/>
          <p:nvPr/>
        </p:nvGrpSpPr>
        <p:grpSpPr>
          <a:xfrm>
            <a:off x="335759" y="1840531"/>
            <a:ext cx="342882" cy="350068"/>
            <a:chOff x="3951850" y="2985350"/>
            <a:chExt cx="407950" cy="416500"/>
          </a:xfrm>
        </p:grpSpPr>
        <p:sp>
          <p:nvSpPr>
            <p:cNvPr id="303" name="Google Shape;303;p9"/>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9"/>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9"/>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9"/>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9050">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9"/>
          <p:cNvSpPr/>
          <p:nvPr/>
        </p:nvSpPr>
        <p:spPr>
          <a:xfrm flipH="1" rot="10800000">
            <a:off x="8486774" y="4230775"/>
            <a:ext cx="819900" cy="7101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9"/>
          <p:cNvSpPr/>
          <p:nvPr/>
        </p:nvSpPr>
        <p:spPr>
          <a:xfrm flipH="1" rot="10800000">
            <a:off x="8124824" y="4615700"/>
            <a:ext cx="428700" cy="3711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9"/>
          <p:cNvSpPr/>
          <p:nvPr/>
        </p:nvSpPr>
        <p:spPr>
          <a:xfrm flipH="1" rot="10800000">
            <a:off x="7821348" y="2935400"/>
            <a:ext cx="819900" cy="7098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9"/>
          <p:cNvSpPr/>
          <p:nvPr/>
        </p:nvSpPr>
        <p:spPr>
          <a:xfrm flipH="1" rot="10800000">
            <a:off x="8486775" y="3512175"/>
            <a:ext cx="358800" cy="3105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9"/>
          <p:cNvSpPr/>
          <p:nvPr/>
        </p:nvSpPr>
        <p:spPr>
          <a:xfrm>
            <a:off x="8772688" y="4461808"/>
            <a:ext cx="248073" cy="248058"/>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9"/>
          <p:cNvGrpSpPr/>
          <p:nvPr/>
        </p:nvGrpSpPr>
        <p:grpSpPr>
          <a:xfrm>
            <a:off x="7354067" y="3426715"/>
            <a:ext cx="455624" cy="437054"/>
            <a:chOff x="5241175" y="4959100"/>
            <a:chExt cx="539775" cy="517775"/>
          </a:xfrm>
        </p:grpSpPr>
        <p:sp>
          <p:nvSpPr>
            <p:cNvPr id="313" name="Google Shape;313;p9"/>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9"/>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9"/>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9"/>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9"/>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9"/>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9"/>
          <p:cNvSpPr/>
          <p:nvPr/>
        </p:nvSpPr>
        <p:spPr>
          <a:xfrm>
            <a:off x="8081326" y="3153875"/>
            <a:ext cx="299952" cy="272838"/>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9"/>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1" name="Shape 321"/>
        <p:cNvGrpSpPr/>
        <p:nvPr/>
      </p:nvGrpSpPr>
      <p:grpSpPr>
        <a:xfrm>
          <a:off x="0" y="0"/>
          <a:ext cx="0" cy="0"/>
          <a:chOff x="0" y="0"/>
          <a:chExt cx="0" cy="0"/>
        </a:xfrm>
      </p:grpSpPr>
      <p:sp>
        <p:nvSpPr>
          <p:cNvPr id="322" name="Google Shape;322;p10"/>
          <p:cNvSpPr/>
          <p:nvPr/>
        </p:nvSpPr>
        <p:spPr>
          <a:xfrm flipH="1" rot="10800000">
            <a:off x="8218352" y="4121459"/>
            <a:ext cx="685200" cy="593400"/>
          </a:xfrm>
          <a:custGeom>
            <a:rect b="b" l="l" r="r" t="t"/>
            <a:pathLst>
              <a:path extrusionOk="0" h="120000" w="12000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23" name="Google Shape;323;p10"/>
          <p:cNvSpPr/>
          <p:nvPr/>
        </p:nvSpPr>
        <p:spPr>
          <a:xfrm rot="5400000">
            <a:off x="388487" y="105212"/>
            <a:ext cx="944100" cy="10902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24" name="Google Shape;324;p10"/>
          <p:cNvSpPr/>
          <p:nvPr/>
        </p:nvSpPr>
        <p:spPr>
          <a:xfrm flipH="1" rot="10800000">
            <a:off x="-123825" y="847791"/>
            <a:ext cx="674400" cy="584400"/>
          </a:xfrm>
          <a:prstGeom prst="hexagon">
            <a:avLst>
              <a:gd fmla="val 28678" name="adj"/>
              <a:gd fmla="val 115470" name="vf"/>
            </a:avLst>
          </a:prstGeom>
          <a:noFill/>
          <a:ln cap="flat" cmpd="sng" w="9525">
            <a:solidFill>
              <a:srgbClr val="19BBD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0"/>
          <p:cNvSpPr/>
          <p:nvPr/>
        </p:nvSpPr>
        <p:spPr>
          <a:xfrm flipH="1" rot="10800000">
            <a:off x="503116" y="1161450"/>
            <a:ext cx="352800" cy="3054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0"/>
          <p:cNvSpPr/>
          <p:nvPr/>
        </p:nvSpPr>
        <p:spPr>
          <a:xfrm flipH="1" rot="10800000">
            <a:off x="1208424" y="-131812"/>
            <a:ext cx="674400" cy="584400"/>
          </a:xfrm>
          <a:prstGeom prst="hexagon">
            <a:avLst>
              <a:gd fmla="val 28678" name="adj"/>
              <a:gd fmla="val 115470" name="vf"/>
            </a:avLst>
          </a:prstGeom>
          <a:noFill/>
          <a:ln cap="flat" cmpd="sng" w="76200">
            <a:solidFill>
              <a:srgbClr val="18476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0"/>
          <p:cNvSpPr/>
          <p:nvPr/>
        </p:nvSpPr>
        <p:spPr>
          <a:xfrm flipH="1" rot="10800000">
            <a:off x="247753" y="49693"/>
            <a:ext cx="295200" cy="255600"/>
          </a:xfrm>
          <a:prstGeom prst="hexagon">
            <a:avLst>
              <a:gd fmla="val 28678" name="adj"/>
              <a:gd fmla="val 115470" name="vf"/>
            </a:avLst>
          </a:prstGeom>
          <a:solidFill>
            <a:srgbClr val="00E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0"/>
          <p:cNvSpPr/>
          <p:nvPr/>
        </p:nvSpPr>
        <p:spPr>
          <a:xfrm flipH="1" rot="10800000">
            <a:off x="8763568" y="4485979"/>
            <a:ext cx="543000" cy="470400"/>
          </a:xfrm>
          <a:prstGeom prst="hexagon">
            <a:avLst>
              <a:gd fmla="val 28678" name="adj"/>
              <a:gd fmla="val 115470" name="vf"/>
            </a:avLst>
          </a:prstGeom>
          <a:noFill/>
          <a:ln cap="flat" cmpd="sng" w="9525">
            <a:solidFill>
              <a:srgbClr val="18476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0"/>
          <p:cNvSpPr/>
          <p:nvPr/>
        </p:nvSpPr>
        <p:spPr>
          <a:xfrm flipH="1" rot="10800000">
            <a:off x="8523810" y="4741100"/>
            <a:ext cx="284100" cy="245700"/>
          </a:xfrm>
          <a:prstGeom prst="hexagon">
            <a:avLst>
              <a:gd fmla="val 28678" name="adj"/>
              <a:gd fmla="val 115470" name="vf"/>
            </a:avLst>
          </a:prstGeom>
          <a:solidFill>
            <a:srgbClr val="3292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0"/>
          <p:cNvSpPr/>
          <p:nvPr/>
        </p:nvSpPr>
        <p:spPr>
          <a:xfrm flipH="1" rot="10800000">
            <a:off x="8322785" y="3628023"/>
            <a:ext cx="543000" cy="470100"/>
          </a:xfrm>
          <a:prstGeom prst="hexagon">
            <a:avLst>
              <a:gd fmla="val 28678" name="adj"/>
              <a:gd fmla="val 115470" name="vf"/>
            </a:avLst>
          </a:prstGeom>
          <a:solidFill>
            <a:srgbClr val="184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0"/>
          <p:cNvSpPr/>
          <p:nvPr/>
        </p:nvSpPr>
        <p:spPr>
          <a:xfrm flipH="1" rot="10800000">
            <a:off x="8763569" y="4009882"/>
            <a:ext cx="237600" cy="205800"/>
          </a:xfrm>
          <a:prstGeom prst="hexagon">
            <a:avLst>
              <a:gd fmla="val 28678" name="adj"/>
              <a:gd fmla="val 115470" name="vf"/>
            </a:avLst>
          </a:prstGeom>
          <a:noFill/>
          <a:ln cap="flat" cmpd="sng" w="19050">
            <a:solidFill>
              <a:srgbClr val="00E1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0"/>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rgbClr val="0E293C"/>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732700" y="1735600"/>
            <a:ext cx="4944300" cy="645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p:txBody>
      </p:sp>
      <p:sp>
        <p:nvSpPr>
          <p:cNvPr id="7" name="Google Shape;7;p1"/>
          <p:cNvSpPr txBox="1"/>
          <p:nvPr>
            <p:ph idx="1" type="body"/>
          </p:nvPr>
        </p:nvSpPr>
        <p:spPr>
          <a:xfrm>
            <a:off x="1732700" y="2255125"/>
            <a:ext cx="4944300" cy="1659900"/>
          </a:xfrm>
          <a:prstGeom prst="rect">
            <a:avLst/>
          </a:prstGeom>
          <a:noFill/>
          <a:ln>
            <a:noFill/>
          </a:ln>
        </p:spPr>
        <p:txBody>
          <a:bodyPr anchorCtr="0" anchor="t" bIns="91425" lIns="91425" spcFirstLastPara="1" rIns="91425" wrap="square" tIns="91425">
            <a:noAutofit/>
          </a:bodyPr>
          <a:lstStyle>
            <a:lvl1pPr indent="-317500" lvl="0" marL="4572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indent="-317500" lvl="1" marL="9144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indent="-317500" lvl="2" marL="13716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indent="-317500" lvl="3" marL="18288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indent="-317500" lvl="4" marL="22860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indent="-317500" lvl="5" marL="27432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indent="-317500" lvl="6" marL="32004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indent="-317500" lvl="7" marL="36576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indent="-317500" lvl="8" marL="41148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p:txBody>
      </p:sp>
      <p:sp>
        <p:nvSpPr>
          <p:cNvPr id="8" name="Google Shape;8;p1"/>
          <p:cNvSpPr txBox="1"/>
          <p:nvPr>
            <p:ph idx="12" type="sldNum"/>
          </p:nvPr>
        </p:nvSpPr>
        <p:spPr>
          <a:xfrm>
            <a:off x="13557" y="4785525"/>
            <a:ext cx="548700" cy="357900"/>
          </a:xfrm>
          <a:prstGeom prst="rect">
            <a:avLst/>
          </a:prstGeom>
          <a:noFill/>
          <a:ln>
            <a:noFill/>
          </a:ln>
        </p:spPr>
        <p:txBody>
          <a:bodyPr anchorCtr="0" anchor="t" bIns="91425" lIns="91425" spcFirstLastPara="1" rIns="91425" wrap="square" tIns="91425">
            <a:noAutofit/>
          </a:bodyPr>
          <a:lstStyle>
            <a:lvl1pPr lvl="0">
              <a:buNone/>
              <a:defRPr sz="1200">
                <a:solidFill>
                  <a:srgbClr val="19BBD5"/>
                </a:solidFill>
                <a:latin typeface="Nixie One"/>
                <a:ea typeface="Nixie One"/>
                <a:cs typeface="Nixie One"/>
                <a:sym typeface="Nixie One"/>
              </a:defRPr>
            </a:lvl1pPr>
            <a:lvl2pPr lvl="1">
              <a:buNone/>
              <a:defRPr sz="1200">
                <a:solidFill>
                  <a:srgbClr val="19BBD5"/>
                </a:solidFill>
                <a:latin typeface="Nixie One"/>
                <a:ea typeface="Nixie One"/>
                <a:cs typeface="Nixie One"/>
                <a:sym typeface="Nixie One"/>
              </a:defRPr>
            </a:lvl2pPr>
            <a:lvl3pPr lvl="2">
              <a:buNone/>
              <a:defRPr sz="1200">
                <a:solidFill>
                  <a:srgbClr val="19BBD5"/>
                </a:solidFill>
                <a:latin typeface="Nixie One"/>
                <a:ea typeface="Nixie One"/>
                <a:cs typeface="Nixie One"/>
                <a:sym typeface="Nixie One"/>
              </a:defRPr>
            </a:lvl3pPr>
            <a:lvl4pPr lvl="3">
              <a:buNone/>
              <a:defRPr sz="1200">
                <a:solidFill>
                  <a:srgbClr val="19BBD5"/>
                </a:solidFill>
                <a:latin typeface="Nixie One"/>
                <a:ea typeface="Nixie One"/>
                <a:cs typeface="Nixie One"/>
                <a:sym typeface="Nixie One"/>
              </a:defRPr>
            </a:lvl4pPr>
            <a:lvl5pPr lvl="4">
              <a:buNone/>
              <a:defRPr sz="1200">
                <a:solidFill>
                  <a:srgbClr val="19BBD5"/>
                </a:solidFill>
                <a:latin typeface="Nixie One"/>
                <a:ea typeface="Nixie One"/>
                <a:cs typeface="Nixie One"/>
                <a:sym typeface="Nixie One"/>
              </a:defRPr>
            </a:lvl5pPr>
            <a:lvl6pPr lvl="5">
              <a:buNone/>
              <a:defRPr sz="1200">
                <a:solidFill>
                  <a:srgbClr val="19BBD5"/>
                </a:solidFill>
                <a:latin typeface="Nixie One"/>
                <a:ea typeface="Nixie One"/>
                <a:cs typeface="Nixie One"/>
                <a:sym typeface="Nixie One"/>
              </a:defRPr>
            </a:lvl6pPr>
            <a:lvl7pPr lvl="6">
              <a:buNone/>
              <a:defRPr sz="1200">
                <a:solidFill>
                  <a:srgbClr val="19BBD5"/>
                </a:solidFill>
                <a:latin typeface="Nixie One"/>
                <a:ea typeface="Nixie One"/>
                <a:cs typeface="Nixie One"/>
                <a:sym typeface="Nixie One"/>
              </a:defRPr>
            </a:lvl7pPr>
            <a:lvl8pPr lvl="7">
              <a:buNone/>
              <a:defRPr sz="1200">
                <a:solidFill>
                  <a:srgbClr val="19BBD5"/>
                </a:solidFill>
                <a:latin typeface="Nixie One"/>
                <a:ea typeface="Nixie One"/>
                <a:cs typeface="Nixie One"/>
                <a:sym typeface="Nixie One"/>
              </a:defRPr>
            </a:lvl8pPr>
            <a:lvl9pPr lvl="8">
              <a:buNone/>
              <a:defRPr sz="1200">
                <a:solidFill>
                  <a:srgbClr val="19BBD5"/>
                </a:solidFill>
                <a:latin typeface="Nixie One"/>
                <a:ea typeface="Nixie One"/>
                <a:cs typeface="Nixie One"/>
                <a:sym typeface="Nixie One"/>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5.gif"/><Relationship Id="rId4" Type="http://schemas.openxmlformats.org/officeDocument/2006/relationships/image" Target="../media/image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hyperlink" Target="http://drive.google.com/file/d/1Iiu0XKmsMQXC5_M-2LCBKY1g8kfmLUXd/view" TargetMode="External"/><Relationship Id="rId4" Type="http://schemas.openxmlformats.org/officeDocument/2006/relationships/image" Target="../media/image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hyperlink" Target="http://drive.google.com/file/d/1rDL2c69wIu542YAGlCY3BpP27qm3Z63f/view" TargetMode="Externa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11"/>
          <p:cNvSpPr txBox="1"/>
          <p:nvPr>
            <p:ph type="ctrTitle"/>
          </p:nvPr>
        </p:nvSpPr>
        <p:spPr>
          <a:xfrm>
            <a:off x="1400250" y="1991850"/>
            <a:ext cx="63435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200"/>
              <a:t>Group 5: IoTrash</a:t>
            </a:r>
            <a:endParaRPr sz="5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20"/>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Design Decisions</a:t>
            </a:r>
            <a:endParaRPr/>
          </a:p>
        </p:txBody>
      </p:sp>
      <p:sp>
        <p:nvSpPr>
          <p:cNvPr id="397" name="Google Shape;397;p20"/>
          <p:cNvSpPr txBox="1"/>
          <p:nvPr>
            <p:ph idx="1" type="body"/>
          </p:nvPr>
        </p:nvSpPr>
        <p:spPr>
          <a:xfrm>
            <a:off x="1732700" y="2380900"/>
            <a:ext cx="2176800" cy="2544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Ultrasonic Sensor</a:t>
            </a:r>
            <a:endParaRPr/>
          </a:p>
          <a:p>
            <a:pPr indent="-317500" lvl="0" marL="457200" rtl="0" algn="l">
              <a:spcBef>
                <a:spcPts val="600"/>
              </a:spcBef>
              <a:spcAft>
                <a:spcPts val="0"/>
              </a:spcAft>
              <a:buSzPts val="1400"/>
              <a:buChar char="◇"/>
            </a:pPr>
            <a:r>
              <a:rPr lang="en"/>
              <a:t>Measures distance using ultrasonic sound waves</a:t>
            </a:r>
            <a:endParaRPr/>
          </a:p>
          <a:p>
            <a:pPr indent="-317500" lvl="0" marL="457200" rtl="0" algn="l">
              <a:spcBef>
                <a:spcPts val="0"/>
              </a:spcBef>
              <a:spcAft>
                <a:spcPts val="0"/>
              </a:spcAft>
              <a:buSzPts val="1400"/>
              <a:buChar char="◇"/>
            </a:pPr>
            <a:r>
              <a:rPr lang="en"/>
              <a:t>Uses transducer to send/</a:t>
            </a:r>
            <a:r>
              <a:rPr lang="en"/>
              <a:t>receive</a:t>
            </a:r>
            <a:r>
              <a:rPr lang="en"/>
              <a:t> electronic pulses</a:t>
            </a:r>
            <a:endParaRPr/>
          </a:p>
          <a:p>
            <a:pPr indent="-317500" lvl="0" marL="457200" rtl="0" algn="l">
              <a:spcBef>
                <a:spcPts val="0"/>
              </a:spcBef>
              <a:spcAft>
                <a:spcPts val="0"/>
              </a:spcAft>
              <a:buSzPts val="1400"/>
              <a:buChar char="◇"/>
            </a:pPr>
            <a:r>
              <a:rPr lang="en"/>
              <a:t>Determines</a:t>
            </a:r>
            <a:r>
              <a:rPr lang="en"/>
              <a:t> how filled a trash can.</a:t>
            </a:r>
            <a:endParaRPr/>
          </a:p>
        </p:txBody>
      </p:sp>
      <p:sp>
        <p:nvSpPr>
          <p:cNvPr id="398" name="Google Shape;398;p20"/>
          <p:cNvSpPr txBox="1"/>
          <p:nvPr>
            <p:ph idx="2" type="body"/>
          </p:nvPr>
        </p:nvSpPr>
        <p:spPr>
          <a:xfrm>
            <a:off x="4020972" y="2380900"/>
            <a:ext cx="2176800" cy="2544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NodeMCU</a:t>
            </a:r>
            <a:endParaRPr b="1"/>
          </a:p>
          <a:p>
            <a:pPr indent="-317500" lvl="0" marL="457200" rtl="0" algn="l">
              <a:spcBef>
                <a:spcPts val="600"/>
              </a:spcBef>
              <a:spcAft>
                <a:spcPts val="0"/>
              </a:spcAft>
              <a:buSzPts val="1400"/>
              <a:buChar char="◇"/>
            </a:pPr>
            <a:r>
              <a:rPr lang="en"/>
              <a:t>B</a:t>
            </a:r>
            <a:r>
              <a:rPr lang="en"/>
              <a:t>ase </a:t>
            </a:r>
            <a:r>
              <a:rPr lang="en"/>
              <a:t>controller</a:t>
            </a:r>
            <a:endParaRPr/>
          </a:p>
          <a:p>
            <a:pPr indent="-317500" lvl="0" marL="457200" rtl="0" algn="l">
              <a:spcBef>
                <a:spcPts val="0"/>
              </a:spcBef>
              <a:spcAft>
                <a:spcPts val="0"/>
              </a:spcAft>
              <a:buSzPts val="1400"/>
              <a:buChar char="◇"/>
            </a:pPr>
            <a:r>
              <a:rPr lang="en"/>
              <a:t>Connected to online broker </a:t>
            </a:r>
            <a:endParaRPr/>
          </a:p>
          <a:p>
            <a:pPr indent="-317500" lvl="0" marL="457200" rtl="0" algn="l">
              <a:spcBef>
                <a:spcPts val="0"/>
              </a:spcBef>
              <a:spcAft>
                <a:spcPts val="0"/>
              </a:spcAft>
              <a:buSzPts val="1400"/>
              <a:buChar char="◇"/>
            </a:pPr>
            <a:r>
              <a:rPr lang="en"/>
              <a:t>Temporary stores values before publishing to broker</a:t>
            </a:r>
            <a:endParaRPr/>
          </a:p>
          <a:p>
            <a:pPr indent="0" lvl="0" marL="457200" rtl="0" algn="l">
              <a:spcBef>
                <a:spcPts val="600"/>
              </a:spcBef>
              <a:spcAft>
                <a:spcPts val="0"/>
              </a:spcAft>
              <a:buNone/>
            </a:pPr>
            <a:r>
              <a:t/>
            </a:r>
            <a:endParaRPr b="1"/>
          </a:p>
          <a:p>
            <a:pPr indent="0" lvl="0" marL="0" rtl="0" algn="l">
              <a:spcBef>
                <a:spcPts val="600"/>
              </a:spcBef>
              <a:spcAft>
                <a:spcPts val="0"/>
              </a:spcAft>
              <a:buNone/>
            </a:pPr>
            <a:r>
              <a:t/>
            </a:r>
            <a:endParaRPr/>
          </a:p>
        </p:txBody>
      </p:sp>
      <p:sp>
        <p:nvSpPr>
          <p:cNvPr id="399" name="Google Shape;399;p20"/>
          <p:cNvSpPr txBox="1"/>
          <p:nvPr>
            <p:ph idx="3" type="body"/>
          </p:nvPr>
        </p:nvSpPr>
        <p:spPr>
          <a:xfrm>
            <a:off x="6309245" y="2380900"/>
            <a:ext cx="2176800" cy="2544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Power</a:t>
            </a:r>
            <a:endParaRPr b="1"/>
          </a:p>
          <a:p>
            <a:pPr indent="-317500" lvl="0" marL="457200" rtl="0" algn="l">
              <a:spcBef>
                <a:spcPts val="600"/>
              </a:spcBef>
              <a:spcAft>
                <a:spcPts val="0"/>
              </a:spcAft>
              <a:buSzPts val="1400"/>
              <a:buChar char="◇"/>
            </a:pPr>
            <a:r>
              <a:rPr lang="en"/>
              <a:t>Battery does not last long is an </a:t>
            </a:r>
            <a:r>
              <a:rPr lang="en"/>
              <a:t>ESP8266</a:t>
            </a:r>
            <a:r>
              <a:rPr lang="en"/>
              <a:t> board </a:t>
            </a:r>
            <a:endParaRPr/>
          </a:p>
          <a:p>
            <a:pPr indent="-317500" lvl="0" marL="457200" rtl="0" algn="l">
              <a:spcBef>
                <a:spcPts val="0"/>
              </a:spcBef>
              <a:spcAft>
                <a:spcPts val="0"/>
              </a:spcAft>
              <a:buSzPts val="1400"/>
              <a:buChar char="◇"/>
            </a:pPr>
            <a:r>
              <a:rPr lang="en"/>
              <a:t>Deep-sleep mode implemented to save power</a:t>
            </a:r>
            <a:endParaRPr/>
          </a:p>
          <a:p>
            <a:pPr indent="0" lvl="0" marL="457200" rtl="0" algn="l">
              <a:spcBef>
                <a:spcPts val="600"/>
              </a:spcBef>
              <a:spcAft>
                <a:spcPts val="0"/>
              </a:spcAft>
              <a:buNone/>
            </a:pPr>
            <a:r>
              <a:t/>
            </a:r>
            <a:endParaRPr/>
          </a:p>
        </p:txBody>
      </p:sp>
      <p:sp>
        <p:nvSpPr>
          <p:cNvPr id="400" name="Google Shape;400;p20"/>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21"/>
          <p:cNvSpPr txBox="1"/>
          <p:nvPr>
            <p:ph type="title"/>
          </p:nvPr>
        </p:nvSpPr>
        <p:spPr>
          <a:xfrm>
            <a:off x="1818825" y="1175750"/>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400"/>
              <a:t>Power</a:t>
            </a:r>
            <a:endParaRPr sz="4400"/>
          </a:p>
        </p:txBody>
      </p:sp>
      <p:sp>
        <p:nvSpPr>
          <p:cNvPr id="406" name="Google Shape;406;p21"/>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7" name="Google Shape;407;p21"/>
          <p:cNvPicPr preferRelativeResize="0"/>
          <p:nvPr/>
        </p:nvPicPr>
        <p:blipFill>
          <a:blip r:embed="rId3">
            <a:alphaModFix/>
          </a:blip>
          <a:stretch>
            <a:fillRect/>
          </a:stretch>
        </p:blipFill>
        <p:spPr>
          <a:xfrm>
            <a:off x="1210700" y="1875650"/>
            <a:ext cx="6722600" cy="2857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22"/>
          <p:cNvSpPr txBox="1"/>
          <p:nvPr>
            <p:ph idx="4294967295" type="ctrTitle"/>
          </p:nvPr>
        </p:nvSpPr>
        <p:spPr>
          <a:xfrm>
            <a:off x="2747650" y="2193550"/>
            <a:ext cx="58425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5700"/>
              <a:t>Demonstration</a:t>
            </a:r>
            <a:endParaRPr b="1" sz="5700"/>
          </a:p>
        </p:txBody>
      </p:sp>
      <p:sp>
        <p:nvSpPr>
          <p:cNvPr id="413" name="Google Shape;413;p22"/>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pSp>
        <p:nvGrpSpPr>
          <p:cNvPr id="414" name="Google Shape;414;p22"/>
          <p:cNvGrpSpPr/>
          <p:nvPr/>
        </p:nvGrpSpPr>
        <p:grpSpPr>
          <a:xfrm>
            <a:off x="1114243" y="677335"/>
            <a:ext cx="2002794" cy="1693782"/>
            <a:chOff x="5255200" y="3006475"/>
            <a:chExt cx="511700" cy="378575"/>
          </a:xfrm>
        </p:grpSpPr>
        <p:sp>
          <p:nvSpPr>
            <p:cNvPr id="415" name="Google Shape;415;p22"/>
            <p:cNvSpPr/>
            <p:nvPr/>
          </p:nvSpPr>
          <p:spPr>
            <a:xfrm>
              <a:off x="5255200" y="3006475"/>
              <a:ext cx="349900" cy="349875"/>
            </a:xfrm>
            <a:custGeom>
              <a:rect b="b" l="l" r="r" t="t"/>
              <a:pathLst>
                <a:path extrusionOk="0" h="13995" w="13996">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2"/>
            <p:cNvSpPr/>
            <p:nvPr/>
          </p:nvSpPr>
          <p:spPr>
            <a:xfrm>
              <a:off x="5567825" y="3185975"/>
              <a:ext cx="199075" cy="199075"/>
            </a:xfrm>
            <a:custGeom>
              <a:rect b="b" l="l" r="r" t="t"/>
              <a:pathLst>
                <a:path extrusionOk="0" h="7963" w="7963">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23"/>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22" name="Google Shape;422;p23"/>
          <p:cNvPicPr preferRelativeResize="0"/>
          <p:nvPr/>
        </p:nvPicPr>
        <p:blipFill>
          <a:blip r:embed="rId3">
            <a:alphaModFix/>
          </a:blip>
          <a:stretch>
            <a:fillRect/>
          </a:stretch>
        </p:blipFill>
        <p:spPr>
          <a:xfrm>
            <a:off x="2" y="0"/>
            <a:ext cx="4038750" cy="2271800"/>
          </a:xfrm>
          <a:prstGeom prst="rect">
            <a:avLst/>
          </a:prstGeom>
          <a:noFill/>
          <a:ln>
            <a:noFill/>
          </a:ln>
        </p:spPr>
      </p:pic>
      <p:pic>
        <p:nvPicPr>
          <p:cNvPr id="423" name="Google Shape;423;p23"/>
          <p:cNvPicPr preferRelativeResize="0"/>
          <p:nvPr/>
        </p:nvPicPr>
        <p:blipFill>
          <a:blip r:embed="rId4">
            <a:alphaModFix/>
          </a:blip>
          <a:stretch>
            <a:fillRect/>
          </a:stretch>
        </p:blipFill>
        <p:spPr>
          <a:xfrm>
            <a:off x="13550" y="3230075"/>
            <a:ext cx="4038749" cy="1913425"/>
          </a:xfrm>
          <a:prstGeom prst="rect">
            <a:avLst/>
          </a:prstGeom>
          <a:noFill/>
          <a:ln>
            <a:noFill/>
          </a:ln>
        </p:spPr>
      </p:pic>
      <p:sp>
        <p:nvSpPr>
          <p:cNvPr id="424" name="Google Shape;424;p23"/>
          <p:cNvSpPr txBox="1"/>
          <p:nvPr>
            <p:ph idx="4294967295" type="title"/>
          </p:nvPr>
        </p:nvSpPr>
        <p:spPr>
          <a:xfrm>
            <a:off x="4199700" y="0"/>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Challenges </a:t>
            </a:r>
            <a:endParaRPr/>
          </a:p>
        </p:txBody>
      </p:sp>
      <p:sp>
        <p:nvSpPr>
          <p:cNvPr id="425" name="Google Shape;425;p23"/>
          <p:cNvSpPr txBox="1"/>
          <p:nvPr>
            <p:ph idx="4294967295" type="body"/>
          </p:nvPr>
        </p:nvSpPr>
        <p:spPr>
          <a:xfrm>
            <a:off x="4199700" y="645300"/>
            <a:ext cx="2721600" cy="1913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700"/>
              <a:t>Interface</a:t>
            </a:r>
            <a:endParaRPr sz="1700"/>
          </a:p>
          <a:p>
            <a:pPr indent="-336550" lvl="0" marL="457200" rtl="0" algn="l">
              <a:spcBef>
                <a:spcPts val="600"/>
              </a:spcBef>
              <a:spcAft>
                <a:spcPts val="0"/>
              </a:spcAft>
              <a:buSzPts val="1700"/>
              <a:buChar char="◇"/>
            </a:pPr>
            <a:r>
              <a:rPr lang="en" sz="1700"/>
              <a:t>Django Framework</a:t>
            </a:r>
            <a:endParaRPr sz="1700"/>
          </a:p>
          <a:p>
            <a:pPr indent="-336550" lvl="0" marL="457200" rtl="0" algn="l">
              <a:spcBef>
                <a:spcPts val="0"/>
              </a:spcBef>
              <a:spcAft>
                <a:spcPts val="0"/>
              </a:spcAft>
              <a:buSzPts val="1700"/>
              <a:buChar char="◇"/>
            </a:pPr>
            <a:r>
              <a:rPr lang="en" sz="1700"/>
              <a:t>DigitalOcean</a:t>
            </a:r>
            <a:endParaRPr sz="1700"/>
          </a:p>
          <a:p>
            <a:pPr indent="-336550" lvl="0" marL="457200" rtl="0" algn="l">
              <a:spcBef>
                <a:spcPts val="0"/>
              </a:spcBef>
              <a:spcAft>
                <a:spcPts val="0"/>
              </a:spcAft>
              <a:buSzPts val="1700"/>
              <a:buChar char="◇"/>
            </a:pPr>
            <a:r>
              <a:rPr lang="en" sz="1700"/>
              <a:t>WebSockets</a:t>
            </a:r>
            <a:endParaRPr sz="1700"/>
          </a:p>
        </p:txBody>
      </p:sp>
      <p:sp>
        <p:nvSpPr>
          <p:cNvPr id="426" name="Google Shape;426;p23"/>
          <p:cNvSpPr txBox="1"/>
          <p:nvPr>
            <p:ph idx="4294967295" type="body"/>
          </p:nvPr>
        </p:nvSpPr>
        <p:spPr>
          <a:xfrm>
            <a:off x="4199700" y="2458175"/>
            <a:ext cx="2721600" cy="2685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700"/>
              <a:t>NodeMCU</a:t>
            </a:r>
            <a:endParaRPr sz="1700"/>
          </a:p>
          <a:p>
            <a:pPr indent="-336550" lvl="0" marL="457200" rtl="0" algn="l">
              <a:spcBef>
                <a:spcPts val="600"/>
              </a:spcBef>
              <a:spcAft>
                <a:spcPts val="0"/>
              </a:spcAft>
              <a:buSzPts val="1700"/>
              <a:buChar char="◇"/>
            </a:pPr>
            <a:r>
              <a:rPr lang="en" sz="1700"/>
              <a:t>NodeMCU burned out</a:t>
            </a:r>
            <a:endParaRPr sz="1700"/>
          </a:p>
          <a:p>
            <a:pPr indent="-336550" lvl="1" marL="914400" rtl="0" algn="l">
              <a:spcBef>
                <a:spcPts val="0"/>
              </a:spcBef>
              <a:spcAft>
                <a:spcPts val="0"/>
              </a:spcAft>
              <a:buSzPts val="1700"/>
              <a:buChar char="￭"/>
            </a:pPr>
            <a:r>
              <a:rPr lang="en" sz="1700"/>
              <a:t>Twice</a:t>
            </a:r>
            <a:endParaRPr sz="1700"/>
          </a:p>
          <a:p>
            <a:pPr indent="-336550" lvl="0" marL="457200" rtl="0" algn="l">
              <a:spcBef>
                <a:spcPts val="0"/>
              </a:spcBef>
              <a:spcAft>
                <a:spcPts val="0"/>
              </a:spcAft>
              <a:buSzPts val="1700"/>
              <a:buChar char="◇"/>
            </a:pPr>
            <a:r>
              <a:rPr lang="en" sz="1700"/>
              <a:t>Sensor burned out</a:t>
            </a:r>
            <a:endParaRPr sz="1700"/>
          </a:p>
          <a:p>
            <a:pPr indent="-336550" lvl="1" marL="914400" rtl="0" algn="l">
              <a:spcBef>
                <a:spcPts val="0"/>
              </a:spcBef>
              <a:spcAft>
                <a:spcPts val="0"/>
              </a:spcAft>
              <a:buSzPts val="1700"/>
              <a:buChar char="￭"/>
            </a:pPr>
            <a:r>
              <a:rPr lang="en" sz="1700"/>
              <a:t>Once</a:t>
            </a: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4"/>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32" name="Google Shape;432;p24"/>
          <p:cNvPicPr preferRelativeResize="0"/>
          <p:nvPr/>
        </p:nvPicPr>
        <p:blipFill>
          <a:blip r:embed="rId3">
            <a:alphaModFix/>
          </a:blip>
          <a:stretch>
            <a:fillRect/>
          </a:stretch>
        </p:blipFill>
        <p:spPr>
          <a:xfrm>
            <a:off x="318575" y="2038575"/>
            <a:ext cx="5440100" cy="2525550"/>
          </a:xfrm>
          <a:prstGeom prst="rect">
            <a:avLst/>
          </a:prstGeom>
          <a:noFill/>
          <a:ln>
            <a:noFill/>
          </a:ln>
        </p:spPr>
      </p:pic>
      <p:pic>
        <p:nvPicPr>
          <p:cNvPr id="433" name="Google Shape;433;p24"/>
          <p:cNvPicPr preferRelativeResize="0"/>
          <p:nvPr/>
        </p:nvPicPr>
        <p:blipFill>
          <a:blip r:embed="rId4">
            <a:alphaModFix/>
          </a:blip>
          <a:stretch>
            <a:fillRect/>
          </a:stretch>
        </p:blipFill>
        <p:spPr>
          <a:xfrm>
            <a:off x="3410575" y="104800"/>
            <a:ext cx="5655726" cy="4933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25"/>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39" name="Google Shape;439;p25"/>
          <p:cNvPicPr preferRelativeResize="0"/>
          <p:nvPr/>
        </p:nvPicPr>
        <p:blipFill>
          <a:blip r:embed="rId3">
            <a:alphaModFix/>
          </a:blip>
          <a:stretch>
            <a:fillRect/>
          </a:stretch>
        </p:blipFill>
        <p:spPr>
          <a:xfrm>
            <a:off x="762524" y="269925"/>
            <a:ext cx="7618949" cy="46036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26"/>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45" name="Google Shape;445;p26" title="video-1635996676.mp4">
            <a:hlinkClick r:id="rId3"/>
          </p:cNvPr>
          <p:cNvPicPr preferRelativeResize="0"/>
          <p:nvPr/>
        </p:nvPicPr>
        <p:blipFill>
          <a:blip r:embed="rId4">
            <a:alphaModFix/>
          </a:blip>
          <a:stretch>
            <a:fillRect/>
          </a:stretch>
        </p:blipFill>
        <p:spPr>
          <a:xfrm>
            <a:off x="2407638" y="0"/>
            <a:ext cx="4328717" cy="51435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27"/>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51" name="Google Shape;451;p27" title="video-1638481224.mp4">
            <a:hlinkClick r:id="rId3"/>
          </p:cNvPr>
          <p:cNvPicPr preferRelativeResize="0"/>
          <p:nvPr/>
        </p:nvPicPr>
        <p:blipFill>
          <a:blip r:embed="rId4">
            <a:alphaModFix/>
          </a:blip>
          <a:stretch>
            <a:fillRect/>
          </a:stretch>
        </p:blipFill>
        <p:spPr>
          <a:xfrm>
            <a:off x="1949150" y="0"/>
            <a:ext cx="5962375"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gtEl>
                                        <p:attrNameLst>
                                          <p:attrName>style.visibility</p:attrName>
                                        </p:attrNameLst>
                                      </p:cBhvr>
                                      <p:to>
                                        <p:strVal val="visible"/>
                                      </p:to>
                                    </p:set>
                                    <p:animEffect filter="fade" transition="in">
                                      <p:cBhvr>
                                        <p:cTn dur="1000"/>
                                        <p:tgtEl>
                                          <p:spTgt spid="4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28"/>
          <p:cNvSpPr/>
          <p:nvPr/>
        </p:nvSpPr>
        <p:spPr>
          <a:xfrm rot="-5400000">
            <a:off x="1053600" y="533300"/>
            <a:ext cx="1855800" cy="2142900"/>
          </a:xfrm>
          <a:custGeom>
            <a:rect b="b" l="l" r="r" t="t"/>
            <a:pathLst>
              <a:path extrusionOk="0" h="120000" w="12000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b="100%" l="100%"/>
            </a:path>
            <a:tileRect r="-100%" t="-10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57" name="Google Shape;457;p28"/>
          <p:cNvSpPr txBox="1"/>
          <p:nvPr>
            <p:ph idx="4294967295" type="ctrTitle"/>
          </p:nvPr>
        </p:nvSpPr>
        <p:spPr>
          <a:xfrm>
            <a:off x="3167175" y="1592250"/>
            <a:ext cx="45621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8000"/>
              <a:t>Thanks!</a:t>
            </a:r>
            <a:endParaRPr sz="8000"/>
          </a:p>
        </p:txBody>
      </p:sp>
      <p:sp>
        <p:nvSpPr>
          <p:cNvPr id="458" name="Google Shape;458;p28"/>
          <p:cNvSpPr txBox="1"/>
          <p:nvPr>
            <p:ph idx="4294967295" type="body"/>
          </p:nvPr>
        </p:nvSpPr>
        <p:spPr>
          <a:xfrm>
            <a:off x="3300875" y="2637750"/>
            <a:ext cx="4562100" cy="913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3600"/>
              <a:t>Any questions?</a:t>
            </a:r>
            <a:endParaRPr/>
          </a:p>
          <a:p>
            <a:pPr indent="0" lvl="0" marL="457200" rtl="0" algn="l">
              <a:spcBef>
                <a:spcPts val="600"/>
              </a:spcBef>
              <a:spcAft>
                <a:spcPts val="0"/>
              </a:spcAft>
              <a:buNone/>
            </a:pPr>
            <a:r>
              <a:t/>
            </a:r>
            <a:endParaRPr/>
          </a:p>
        </p:txBody>
      </p:sp>
      <p:sp>
        <p:nvSpPr>
          <p:cNvPr id="459" name="Google Shape;459;p28"/>
          <p:cNvSpPr/>
          <p:nvPr/>
        </p:nvSpPr>
        <p:spPr>
          <a:xfrm>
            <a:off x="1591719" y="1212580"/>
            <a:ext cx="779561" cy="779561"/>
          </a:xfrm>
          <a:custGeom>
            <a:rect b="b" l="l" r="r" t="t"/>
            <a:pathLst>
              <a:path extrusionOk="0" h="15290" w="1529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8"/>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12"/>
          <p:cNvSpPr txBox="1"/>
          <p:nvPr>
            <p:ph type="ctrTitle"/>
          </p:nvPr>
        </p:nvSpPr>
        <p:spPr>
          <a:xfrm>
            <a:off x="2743200" y="1735750"/>
            <a:ext cx="56388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43" name="Google Shape;343;p12"/>
          <p:cNvSpPr txBox="1"/>
          <p:nvPr/>
        </p:nvSpPr>
        <p:spPr>
          <a:xfrm>
            <a:off x="409575" y="1676400"/>
            <a:ext cx="2067000" cy="17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Nixie One"/>
                <a:ea typeface="Nixie One"/>
                <a:cs typeface="Nixie One"/>
                <a:sym typeface="Nixie One"/>
              </a:rPr>
              <a:t>1</a:t>
            </a:r>
            <a:endParaRPr b="1">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13"/>
          <p:cNvSpPr txBox="1"/>
          <p:nvPr>
            <p:ph type="title"/>
          </p:nvPr>
        </p:nvSpPr>
        <p:spPr>
          <a:xfrm>
            <a:off x="1732700" y="973600"/>
            <a:ext cx="5792100" cy="64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is IoTrash?</a:t>
            </a:r>
            <a:endParaRPr/>
          </a:p>
        </p:txBody>
      </p:sp>
      <p:sp>
        <p:nvSpPr>
          <p:cNvPr id="349" name="Google Shape;349;p13"/>
          <p:cNvSpPr txBox="1"/>
          <p:nvPr/>
        </p:nvSpPr>
        <p:spPr>
          <a:xfrm>
            <a:off x="1732700" y="1744525"/>
            <a:ext cx="3191400" cy="27264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Solves the problem of an overflowing trash can</a:t>
            </a:r>
            <a:endParaRPr sz="1600">
              <a:solidFill>
                <a:schemeClr val="dk1"/>
              </a:solidFill>
              <a:latin typeface="Lato"/>
              <a:ea typeface="Lato"/>
              <a:cs typeface="Lato"/>
              <a:sym typeface="Lato"/>
            </a:endParaRPr>
          </a:p>
          <a:p>
            <a:pPr indent="-330200" lvl="0" marL="457200" rtl="0" algn="l">
              <a:lnSpc>
                <a:spcPct val="115000"/>
              </a:lnSpc>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Measures the capacity of a trash can as it’s being filled up</a:t>
            </a:r>
            <a:endParaRPr sz="1600">
              <a:solidFill>
                <a:schemeClr val="dk1"/>
              </a:solidFill>
              <a:latin typeface="Lato"/>
              <a:ea typeface="Lato"/>
              <a:cs typeface="Lato"/>
              <a:sym typeface="Lato"/>
            </a:endParaRPr>
          </a:p>
          <a:p>
            <a:pPr indent="-330200" lvl="0" marL="457200" rtl="0" algn="l">
              <a:lnSpc>
                <a:spcPct val="115000"/>
              </a:lnSpc>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Keep track of public trash can </a:t>
            </a:r>
            <a:endParaRPr sz="1600">
              <a:solidFill>
                <a:schemeClr val="dk1"/>
              </a:solidFill>
              <a:latin typeface="Lato"/>
              <a:ea typeface="Lato"/>
              <a:cs typeface="Lato"/>
              <a:sym typeface="Lato"/>
            </a:endParaRPr>
          </a:p>
          <a:p>
            <a:pPr indent="0" lvl="0" marL="457200" rtl="0" algn="l">
              <a:lnSpc>
                <a:spcPct val="115000"/>
              </a:lnSpc>
              <a:spcBef>
                <a:spcPts val="1200"/>
              </a:spcBef>
              <a:spcAft>
                <a:spcPts val="0"/>
              </a:spcAft>
              <a:buNone/>
            </a:pPr>
            <a:r>
              <a:t/>
            </a:r>
            <a:endParaRPr sz="1600">
              <a:solidFill>
                <a:schemeClr val="dk1"/>
              </a:solidFill>
              <a:latin typeface="Lato"/>
              <a:ea typeface="Lato"/>
              <a:cs typeface="Lato"/>
              <a:sym typeface="Lato"/>
            </a:endParaRPr>
          </a:p>
          <a:p>
            <a:pPr indent="0" lvl="0" marL="0" rtl="0" algn="l">
              <a:spcBef>
                <a:spcPts val="1200"/>
              </a:spcBef>
              <a:spcAft>
                <a:spcPts val="0"/>
              </a:spcAft>
              <a:buNone/>
            </a:pPr>
            <a:r>
              <a:t/>
            </a:r>
            <a:endParaRPr b="1" sz="1100">
              <a:solidFill>
                <a:srgbClr val="00E1C6"/>
              </a:solidFill>
              <a:latin typeface="Muli"/>
              <a:ea typeface="Muli"/>
              <a:cs typeface="Muli"/>
              <a:sym typeface="Muli"/>
            </a:endParaRPr>
          </a:p>
          <a:p>
            <a:pPr indent="0" lvl="0" marL="0" rtl="0" algn="l">
              <a:spcBef>
                <a:spcPts val="600"/>
              </a:spcBef>
              <a:spcAft>
                <a:spcPts val="0"/>
              </a:spcAft>
              <a:buClr>
                <a:schemeClr val="dk1"/>
              </a:buClr>
              <a:buSzPts val="1100"/>
              <a:buFont typeface="Arial"/>
              <a:buNone/>
            </a:pPr>
            <a:r>
              <a:t/>
            </a:r>
            <a:endParaRPr sz="1100">
              <a:solidFill>
                <a:srgbClr val="C6DAEC"/>
              </a:solidFill>
              <a:latin typeface="Muli"/>
              <a:ea typeface="Muli"/>
              <a:cs typeface="Muli"/>
              <a:sym typeface="Muli"/>
            </a:endParaRPr>
          </a:p>
          <a:p>
            <a:pPr indent="0" lvl="0" marL="0" rtl="0" algn="l">
              <a:spcBef>
                <a:spcPts val="600"/>
              </a:spcBef>
              <a:spcAft>
                <a:spcPts val="0"/>
              </a:spcAft>
              <a:buNone/>
            </a:pPr>
            <a:r>
              <a:t/>
            </a:r>
            <a:endParaRPr sz="1100">
              <a:solidFill>
                <a:srgbClr val="C6DAEC"/>
              </a:solidFill>
              <a:latin typeface="Muli"/>
              <a:ea typeface="Muli"/>
              <a:cs typeface="Muli"/>
              <a:sym typeface="Muli"/>
            </a:endParaRPr>
          </a:p>
        </p:txBody>
      </p:sp>
      <p:sp>
        <p:nvSpPr>
          <p:cNvPr id="350" name="Google Shape;350;p13"/>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pSp>
        <p:nvGrpSpPr>
          <p:cNvPr id="351" name="Google Shape;351;p13"/>
          <p:cNvGrpSpPr/>
          <p:nvPr/>
        </p:nvGrpSpPr>
        <p:grpSpPr>
          <a:xfrm>
            <a:off x="6228821" y="2142430"/>
            <a:ext cx="1415949" cy="1930595"/>
            <a:chOff x="6701050" y="2978375"/>
            <a:chExt cx="316300" cy="449425"/>
          </a:xfrm>
        </p:grpSpPr>
        <p:sp>
          <p:nvSpPr>
            <p:cNvPr id="352" name="Google Shape;352;p13"/>
            <p:cNvSpPr/>
            <p:nvPr/>
          </p:nvSpPr>
          <p:spPr>
            <a:xfrm>
              <a:off x="6701050" y="2978375"/>
              <a:ext cx="316300" cy="78175"/>
            </a:xfrm>
            <a:custGeom>
              <a:rect b="b" l="l" r="r" t="t"/>
              <a:pathLst>
                <a:path extrusionOk="0" h="3127" w="12652">
                  <a:moveTo>
                    <a:pt x="7840" y="782"/>
                  </a:moveTo>
                  <a:lnTo>
                    <a:pt x="7865" y="807"/>
                  </a:lnTo>
                  <a:lnTo>
                    <a:pt x="7889" y="831"/>
                  </a:lnTo>
                  <a:lnTo>
                    <a:pt x="7889" y="880"/>
                  </a:lnTo>
                  <a:lnTo>
                    <a:pt x="7889" y="1417"/>
                  </a:lnTo>
                  <a:lnTo>
                    <a:pt x="4763" y="1417"/>
                  </a:lnTo>
                  <a:lnTo>
                    <a:pt x="4763" y="880"/>
                  </a:lnTo>
                  <a:lnTo>
                    <a:pt x="4763" y="831"/>
                  </a:lnTo>
                  <a:lnTo>
                    <a:pt x="4787" y="807"/>
                  </a:lnTo>
                  <a:lnTo>
                    <a:pt x="4812" y="782"/>
                  </a:lnTo>
                  <a:close/>
                  <a:moveTo>
                    <a:pt x="4861" y="1"/>
                  </a:moveTo>
                  <a:lnTo>
                    <a:pt x="4690" y="25"/>
                  </a:lnTo>
                  <a:lnTo>
                    <a:pt x="4519" y="74"/>
                  </a:lnTo>
                  <a:lnTo>
                    <a:pt x="4372" y="147"/>
                  </a:lnTo>
                  <a:lnTo>
                    <a:pt x="4250" y="269"/>
                  </a:lnTo>
                  <a:lnTo>
                    <a:pt x="4128" y="392"/>
                  </a:lnTo>
                  <a:lnTo>
                    <a:pt x="4055" y="538"/>
                  </a:lnTo>
                  <a:lnTo>
                    <a:pt x="4006" y="709"/>
                  </a:lnTo>
                  <a:lnTo>
                    <a:pt x="3982" y="880"/>
                  </a:lnTo>
                  <a:lnTo>
                    <a:pt x="3982" y="1417"/>
                  </a:lnTo>
                  <a:lnTo>
                    <a:pt x="391" y="1417"/>
                  </a:lnTo>
                  <a:lnTo>
                    <a:pt x="294" y="1466"/>
                  </a:lnTo>
                  <a:lnTo>
                    <a:pt x="220" y="1491"/>
                  </a:lnTo>
                  <a:lnTo>
                    <a:pt x="147" y="1564"/>
                  </a:lnTo>
                  <a:lnTo>
                    <a:pt x="74" y="1637"/>
                  </a:lnTo>
                  <a:lnTo>
                    <a:pt x="49" y="1710"/>
                  </a:lnTo>
                  <a:lnTo>
                    <a:pt x="1" y="1808"/>
                  </a:lnTo>
                  <a:lnTo>
                    <a:pt x="1" y="1906"/>
                  </a:lnTo>
                  <a:lnTo>
                    <a:pt x="1" y="3127"/>
                  </a:lnTo>
                  <a:lnTo>
                    <a:pt x="12652" y="3127"/>
                  </a:lnTo>
                  <a:lnTo>
                    <a:pt x="12652" y="1906"/>
                  </a:lnTo>
                  <a:lnTo>
                    <a:pt x="12652" y="1808"/>
                  </a:lnTo>
                  <a:lnTo>
                    <a:pt x="12603" y="1710"/>
                  </a:lnTo>
                  <a:lnTo>
                    <a:pt x="12578" y="1637"/>
                  </a:lnTo>
                  <a:lnTo>
                    <a:pt x="12505" y="1564"/>
                  </a:lnTo>
                  <a:lnTo>
                    <a:pt x="12432" y="1491"/>
                  </a:lnTo>
                  <a:lnTo>
                    <a:pt x="12359" y="1466"/>
                  </a:lnTo>
                  <a:lnTo>
                    <a:pt x="12261" y="1417"/>
                  </a:lnTo>
                  <a:lnTo>
                    <a:pt x="8671" y="1417"/>
                  </a:lnTo>
                  <a:lnTo>
                    <a:pt x="8671" y="880"/>
                  </a:lnTo>
                  <a:lnTo>
                    <a:pt x="8646" y="709"/>
                  </a:lnTo>
                  <a:lnTo>
                    <a:pt x="8597" y="538"/>
                  </a:lnTo>
                  <a:lnTo>
                    <a:pt x="8524" y="392"/>
                  </a:lnTo>
                  <a:lnTo>
                    <a:pt x="8402" y="269"/>
                  </a:lnTo>
                  <a:lnTo>
                    <a:pt x="8280" y="147"/>
                  </a:lnTo>
                  <a:lnTo>
                    <a:pt x="8133" y="74"/>
                  </a:lnTo>
                  <a:lnTo>
                    <a:pt x="7962" y="25"/>
                  </a:lnTo>
                  <a:lnTo>
                    <a:pt x="77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3"/>
            <p:cNvSpPr/>
            <p:nvPr/>
          </p:nvSpPr>
          <p:spPr>
            <a:xfrm>
              <a:off x="6713875" y="3068750"/>
              <a:ext cx="290650" cy="359050"/>
            </a:xfrm>
            <a:custGeom>
              <a:rect b="b" l="l" r="r" t="t"/>
              <a:pathLst>
                <a:path extrusionOk="0" h="14362" w="11626">
                  <a:moveTo>
                    <a:pt x="2614" y="1686"/>
                  </a:moveTo>
                  <a:lnTo>
                    <a:pt x="2711" y="1710"/>
                  </a:lnTo>
                  <a:lnTo>
                    <a:pt x="2785" y="1759"/>
                  </a:lnTo>
                  <a:lnTo>
                    <a:pt x="2834" y="1857"/>
                  </a:lnTo>
                  <a:lnTo>
                    <a:pt x="2858" y="1930"/>
                  </a:lnTo>
                  <a:lnTo>
                    <a:pt x="2858" y="12432"/>
                  </a:lnTo>
                  <a:lnTo>
                    <a:pt x="2834" y="12529"/>
                  </a:lnTo>
                  <a:lnTo>
                    <a:pt x="2785" y="12603"/>
                  </a:lnTo>
                  <a:lnTo>
                    <a:pt x="2711" y="12652"/>
                  </a:lnTo>
                  <a:lnTo>
                    <a:pt x="2614" y="12676"/>
                  </a:lnTo>
                  <a:lnTo>
                    <a:pt x="2516" y="12652"/>
                  </a:lnTo>
                  <a:lnTo>
                    <a:pt x="2443" y="12603"/>
                  </a:lnTo>
                  <a:lnTo>
                    <a:pt x="2394" y="12529"/>
                  </a:lnTo>
                  <a:lnTo>
                    <a:pt x="2369" y="12432"/>
                  </a:lnTo>
                  <a:lnTo>
                    <a:pt x="2369" y="1930"/>
                  </a:lnTo>
                  <a:lnTo>
                    <a:pt x="2394" y="1857"/>
                  </a:lnTo>
                  <a:lnTo>
                    <a:pt x="2443" y="1759"/>
                  </a:lnTo>
                  <a:lnTo>
                    <a:pt x="2516" y="1710"/>
                  </a:lnTo>
                  <a:lnTo>
                    <a:pt x="2614" y="1686"/>
                  </a:lnTo>
                  <a:close/>
                  <a:moveTo>
                    <a:pt x="5813" y="1686"/>
                  </a:moveTo>
                  <a:lnTo>
                    <a:pt x="5911" y="1710"/>
                  </a:lnTo>
                  <a:lnTo>
                    <a:pt x="5984" y="1759"/>
                  </a:lnTo>
                  <a:lnTo>
                    <a:pt x="6033" y="1857"/>
                  </a:lnTo>
                  <a:lnTo>
                    <a:pt x="6057" y="1930"/>
                  </a:lnTo>
                  <a:lnTo>
                    <a:pt x="6057" y="12432"/>
                  </a:lnTo>
                  <a:lnTo>
                    <a:pt x="6033" y="12529"/>
                  </a:lnTo>
                  <a:lnTo>
                    <a:pt x="5984" y="12603"/>
                  </a:lnTo>
                  <a:lnTo>
                    <a:pt x="5911" y="12652"/>
                  </a:lnTo>
                  <a:lnTo>
                    <a:pt x="5813" y="12676"/>
                  </a:lnTo>
                  <a:lnTo>
                    <a:pt x="5715" y="12652"/>
                  </a:lnTo>
                  <a:lnTo>
                    <a:pt x="5642" y="12603"/>
                  </a:lnTo>
                  <a:lnTo>
                    <a:pt x="5593" y="12529"/>
                  </a:lnTo>
                  <a:lnTo>
                    <a:pt x="5569" y="12432"/>
                  </a:lnTo>
                  <a:lnTo>
                    <a:pt x="5569" y="1930"/>
                  </a:lnTo>
                  <a:lnTo>
                    <a:pt x="5593" y="1857"/>
                  </a:lnTo>
                  <a:lnTo>
                    <a:pt x="5642" y="1759"/>
                  </a:lnTo>
                  <a:lnTo>
                    <a:pt x="5715" y="1710"/>
                  </a:lnTo>
                  <a:lnTo>
                    <a:pt x="5813" y="1686"/>
                  </a:lnTo>
                  <a:close/>
                  <a:moveTo>
                    <a:pt x="9013" y="1686"/>
                  </a:moveTo>
                  <a:lnTo>
                    <a:pt x="9110" y="1710"/>
                  </a:lnTo>
                  <a:lnTo>
                    <a:pt x="9183" y="1759"/>
                  </a:lnTo>
                  <a:lnTo>
                    <a:pt x="9232" y="1857"/>
                  </a:lnTo>
                  <a:lnTo>
                    <a:pt x="9257" y="1930"/>
                  </a:lnTo>
                  <a:lnTo>
                    <a:pt x="9257" y="12432"/>
                  </a:lnTo>
                  <a:lnTo>
                    <a:pt x="9232" y="12529"/>
                  </a:lnTo>
                  <a:lnTo>
                    <a:pt x="9183" y="12603"/>
                  </a:lnTo>
                  <a:lnTo>
                    <a:pt x="9110" y="12652"/>
                  </a:lnTo>
                  <a:lnTo>
                    <a:pt x="9013" y="12676"/>
                  </a:lnTo>
                  <a:lnTo>
                    <a:pt x="8915" y="12652"/>
                  </a:lnTo>
                  <a:lnTo>
                    <a:pt x="8842" y="12603"/>
                  </a:lnTo>
                  <a:lnTo>
                    <a:pt x="8793" y="12529"/>
                  </a:lnTo>
                  <a:lnTo>
                    <a:pt x="8768" y="12432"/>
                  </a:lnTo>
                  <a:lnTo>
                    <a:pt x="8768" y="1930"/>
                  </a:lnTo>
                  <a:lnTo>
                    <a:pt x="8793" y="1857"/>
                  </a:lnTo>
                  <a:lnTo>
                    <a:pt x="8842" y="1759"/>
                  </a:lnTo>
                  <a:lnTo>
                    <a:pt x="8915" y="1710"/>
                  </a:lnTo>
                  <a:lnTo>
                    <a:pt x="9013" y="1686"/>
                  </a:lnTo>
                  <a:close/>
                  <a:moveTo>
                    <a:pt x="0" y="0"/>
                  </a:moveTo>
                  <a:lnTo>
                    <a:pt x="0" y="13873"/>
                  </a:lnTo>
                  <a:lnTo>
                    <a:pt x="0" y="13970"/>
                  </a:lnTo>
                  <a:lnTo>
                    <a:pt x="49" y="14068"/>
                  </a:lnTo>
                  <a:lnTo>
                    <a:pt x="74" y="14141"/>
                  </a:lnTo>
                  <a:lnTo>
                    <a:pt x="147" y="14215"/>
                  </a:lnTo>
                  <a:lnTo>
                    <a:pt x="220" y="14263"/>
                  </a:lnTo>
                  <a:lnTo>
                    <a:pt x="294" y="14312"/>
                  </a:lnTo>
                  <a:lnTo>
                    <a:pt x="391" y="14337"/>
                  </a:lnTo>
                  <a:lnTo>
                    <a:pt x="489" y="14361"/>
                  </a:lnTo>
                  <a:lnTo>
                    <a:pt x="11137" y="14361"/>
                  </a:lnTo>
                  <a:lnTo>
                    <a:pt x="11235" y="14337"/>
                  </a:lnTo>
                  <a:lnTo>
                    <a:pt x="11333" y="14312"/>
                  </a:lnTo>
                  <a:lnTo>
                    <a:pt x="11406" y="14263"/>
                  </a:lnTo>
                  <a:lnTo>
                    <a:pt x="11479" y="14215"/>
                  </a:lnTo>
                  <a:lnTo>
                    <a:pt x="11553" y="14141"/>
                  </a:lnTo>
                  <a:lnTo>
                    <a:pt x="11577" y="14068"/>
                  </a:lnTo>
                  <a:lnTo>
                    <a:pt x="11626" y="13970"/>
                  </a:lnTo>
                  <a:lnTo>
                    <a:pt x="11626" y="13873"/>
                  </a:lnTo>
                  <a:lnTo>
                    <a:pt x="116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4" name="Google Shape;354;p13"/>
          <p:cNvPicPr preferRelativeResize="0"/>
          <p:nvPr/>
        </p:nvPicPr>
        <p:blipFill>
          <a:blip r:embed="rId3">
            <a:alphaModFix/>
          </a:blip>
          <a:stretch>
            <a:fillRect/>
          </a:stretch>
        </p:blipFill>
        <p:spPr>
          <a:xfrm rot="-1982495">
            <a:off x="5292480" y="1580536"/>
            <a:ext cx="1509262" cy="84895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14"/>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60" name="Google Shape;360;p14"/>
          <p:cNvPicPr preferRelativeResize="0"/>
          <p:nvPr/>
        </p:nvPicPr>
        <p:blipFill rotWithShape="1">
          <a:blip r:embed="rId3">
            <a:alphaModFix/>
          </a:blip>
          <a:srcRect b="8181" l="0" r="0" t="0"/>
          <a:stretch/>
        </p:blipFill>
        <p:spPr>
          <a:xfrm>
            <a:off x="1298163" y="784887"/>
            <a:ext cx="6547675" cy="35737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15"/>
          <p:cNvSpPr txBox="1"/>
          <p:nvPr>
            <p:ph type="ctrTitle"/>
          </p:nvPr>
        </p:nvSpPr>
        <p:spPr>
          <a:xfrm>
            <a:off x="2743200" y="1735750"/>
            <a:ext cx="56388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400"/>
              <a:t>Architecture </a:t>
            </a:r>
            <a:endParaRPr sz="4400"/>
          </a:p>
        </p:txBody>
      </p:sp>
      <p:sp>
        <p:nvSpPr>
          <p:cNvPr id="366" name="Google Shape;366;p15"/>
          <p:cNvSpPr txBox="1"/>
          <p:nvPr/>
        </p:nvSpPr>
        <p:spPr>
          <a:xfrm>
            <a:off x="409575" y="1676400"/>
            <a:ext cx="2067000" cy="17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Nixie One"/>
                <a:ea typeface="Nixie One"/>
                <a:cs typeface="Nixie One"/>
                <a:sym typeface="Nixie One"/>
              </a:rPr>
              <a:t>2</a:t>
            </a:r>
            <a:endParaRPr b="1">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16"/>
          <p:cNvSpPr txBox="1"/>
          <p:nvPr>
            <p:ph type="title"/>
          </p:nvPr>
        </p:nvSpPr>
        <p:spPr>
          <a:xfrm>
            <a:off x="1732700" y="1735600"/>
            <a:ext cx="4944300" cy="64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200"/>
              <a:t>Overall Architecture </a:t>
            </a:r>
            <a:endParaRPr sz="5200"/>
          </a:p>
        </p:txBody>
      </p:sp>
      <p:sp>
        <p:nvSpPr>
          <p:cNvPr id="372" name="Google Shape;372;p16"/>
          <p:cNvSpPr txBox="1"/>
          <p:nvPr>
            <p:ph idx="1" type="body"/>
          </p:nvPr>
        </p:nvSpPr>
        <p:spPr>
          <a:xfrm>
            <a:off x="1732700" y="2255125"/>
            <a:ext cx="4944300" cy="10755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Char char="◇"/>
            </a:pPr>
            <a:r>
              <a:rPr lang="en" sz="2400"/>
              <a:t>Level Specification</a:t>
            </a:r>
            <a:endParaRPr sz="2400"/>
          </a:p>
          <a:p>
            <a:pPr indent="-381000" lvl="0" marL="457200" rtl="0" algn="l">
              <a:spcBef>
                <a:spcPts val="0"/>
              </a:spcBef>
              <a:spcAft>
                <a:spcPts val="0"/>
              </a:spcAft>
              <a:buSzPts val="2400"/>
              <a:buChar char="◇"/>
            </a:pPr>
            <a:r>
              <a:rPr lang="en" sz="2400"/>
              <a:t>Functional View Specification</a:t>
            </a:r>
            <a:endParaRPr sz="1600"/>
          </a:p>
          <a:p>
            <a:pPr indent="0" lvl="0" marL="0" rtl="0" algn="l">
              <a:spcBef>
                <a:spcPts val="600"/>
              </a:spcBef>
              <a:spcAft>
                <a:spcPts val="0"/>
              </a:spcAft>
              <a:buNone/>
            </a:pPr>
            <a:r>
              <a:t/>
            </a:r>
            <a:endParaRPr/>
          </a:p>
        </p:txBody>
      </p:sp>
      <p:sp>
        <p:nvSpPr>
          <p:cNvPr id="373" name="Google Shape;373;p16"/>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17"/>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79" name="Google Shape;379;p17"/>
          <p:cNvPicPr preferRelativeResize="0"/>
          <p:nvPr/>
        </p:nvPicPr>
        <p:blipFill rotWithShape="1">
          <a:blip r:embed="rId3">
            <a:alphaModFix/>
          </a:blip>
          <a:srcRect b="0" l="11055" r="0" t="0"/>
          <a:stretch/>
        </p:blipFill>
        <p:spPr>
          <a:xfrm>
            <a:off x="2351100" y="0"/>
            <a:ext cx="4752850"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18"/>
          <p:cNvSpPr txBox="1"/>
          <p:nvPr>
            <p:ph idx="12" type="sldNum"/>
          </p:nvPr>
        </p:nvSpPr>
        <p:spPr>
          <a:xfrm>
            <a:off x="13557" y="4785525"/>
            <a:ext cx="548700" cy="3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85" name="Google Shape;385;p18"/>
          <p:cNvPicPr preferRelativeResize="0"/>
          <p:nvPr/>
        </p:nvPicPr>
        <p:blipFill rotWithShape="1">
          <a:blip r:embed="rId3">
            <a:alphaModFix/>
          </a:blip>
          <a:srcRect b="8028" l="17149" r="22274" t="28204"/>
          <a:stretch/>
        </p:blipFill>
        <p:spPr>
          <a:xfrm>
            <a:off x="1032975" y="733425"/>
            <a:ext cx="7078049" cy="3676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19"/>
          <p:cNvSpPr txBox="1"/>
          <p:nvPr>
            <p:ph type="ctrTitle"/>
          </p:nvPr>
        </p:nvSpPr>
        <p:spPr>
          <a:xfrm>
            <a:off x="2743200" y="1735750"/>
            <a:ext cx="56388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400"/>
              <a:t>Design Decisions </a:t>
            </a:r>
            <a:endParaRPr sz="4400"/>
          </a:p>
        </p:txBody>
      </p:sp>
      <p:sp>
        <p:nvSpPr>
          <p:cNvPr id="391" name="Google Shape;391;p19"/>
          <p:cNvSpPr txBox="1"/>
          <p:nvPr/>
        </p:nvSpPr>
        <p:spPr>
          <a:xfrm>
            <a:off x="409575" y="1676400"/>
            <a:ext cx="2067000" cy="17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Nixie One"/>
                <a:ea typeface="Nixie One"/>
                <a:cs typeface="Nixie One"/>
                <a:sym typeface="Nixie One"/>
              </a:rPr>
              <a:t>3</a:t>
            </a:r>
            <a:endParaRPr b="1">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Imogen template">
  <a:themeElements>
    <a:clrScheme name="Custom 347">
      <a:dk1>
        <a:srgbClr val="FFFFFF"/>
      </a:dk1>
      <a:lt1>
        <a:srgbClr val="0E293C"/>
      </a:lt1>
      <a:dk2>
        <a:srgbClr val="BBC9D3"/>
      </a:dk2>
      <a:lt2>
        <a:srgbClr val="184769"/>
      </a:lt2>
      <a:accent1>
        <a:srgbClr val="00E1C6"/>
      </a:accent1>
      <a:accent2>
        <a:srgbClr val="19BBD5"/>
      </a:accent2>
      <a:accent3>
        <a:srgbClr val="2C9DDE"/>
      </a:accent3>
      <a:accent4>
        <a:srgbClr val="3274E1"/>
      </a:accent4>
      <a:accent5>
        <a:srgbClr val="4C4ED5"/>
      </a:accent5>
      <a:accent6>
        <a:srgbClr val="5CF55F"/>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